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ago Freitas" initials="TF" lastIdx="1" clrIdx="0">
    <p:extLst>
      <p:ext uri="{19B8F6BF-5375-455C-9EA6-DF929625EA0E}">
        <p15:presenceInfo xmlns:p15="http://schemas.microsoft.com/office/powerpoint/2012/main" userId="S-1-5-21-1743962600-1824959362-3186209635-12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0B9DE-4C1E-40A4-B2B1-0039D7DD168A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B05A3-D588-4BE4-B4A8-E90C816745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814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E605B9-E881-A90C-7352-AE1509A69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7C64DF-AF57-873D-E703-7C4FCD031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7AA120E-6506-3B75-784D-DC1A13C5A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4E82FB-ACD6-5B65-46F9-441710D08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BB3B0B-8613-7540-6CF7-E020A5368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16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E66B0-A96C-B437-0422-44D2F57CC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23135AC-AF62-57A7-E1E6-C0570DD8E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EBAC3C-20AF-1540-06FD-1DC69882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87B0EF5-BD39-BD1B-088A-8761A7400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8A9E3A-F7C1-31E5-DAD8-C5F76CF21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6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A8040E1-11D5-155D-1276-4FC6729E6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4DBB546-30BD-565E-2F4B-37FFCE9FDC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4BDBBE-5502-C3C0-CA9F-7E9C5D87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76C30D0-279E-6D66-9EDF-0F2B4815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86215A-B097-5485-4603-A4A0045DE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819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09F7F-0FE1-0C0A-BA4A-EABC92711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158E6B-7ED4-AF59-863F-5129B841E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BBBB39-82DF-E5C7-A3F6-69CFE066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A46D6F-7A4A-90DD-4249-046F8A0C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19EC1C-72CE-16D3-F74F-92E5FFEE9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697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B79BE-CB92-D7F1-48DB-971B30C89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55E447-B6C3-7415-5CEF-2AE6A1AD6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875DDF0-383E-84AB-B402-C9C38E118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70B22D-FEE1-F57A-3B4B-E97741A0F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129082-C5B4-3888-F99F-33B5C1B8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134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4817D1-C3C3-C989-9562-F6F7833D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A0FB4BD-5A35-BF4D-5E73-2AA906D73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9273BE4-89B7-AE9E-F4B7-BD2AD0D52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2BCED6-6005-9A8B-0C12-81870FBA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56E796B-0AC5-3F5D-6EB9-9D29DE5D4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03BD0EA-ED41-21C4-469F-677A3C341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748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6AE42F-5D0B-B26F-F162-09D095C45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079A630-6D5E-F059-70A1-03CAD91A8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C3DC9A0-BE13-8A72-64AD-C0DE9EF8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C5744B2-6D2F-425B-D7F7-CADDAE44A2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B4C9B12-EA81-0ADA-ACA2-2910154D2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922553C-683D-DAB8-7D99-7D374CB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9DAEA3A-7E6C-D8BF-5A70-6CAD7DA89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9DD468-83E6-86FB-05D8-3252F9FAF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90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B6266-5115-B254-AF47-7C4B4185F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A01A376-0385-2E2B-534C-A56714DF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0918F1F-A1A0-63B5-4FE9-C960DA5A6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03A10F6-164D-4569-880E-692F6571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42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3E504D7-E471-4D91-3434-A2E7F7861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5997734-EA37-8D72-1036-72973D464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7CB60D5-922F-8F20-920B-2070BBB0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49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5927FA-E86C-ED41-DA84-419C9F830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35C28D-9D55-845D-51A5-A27D5A622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1932109-ED76-F189-1FE2-7DAC892BC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EAF0493-1ACA-C089-43E9-35615839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EA767A2-E4A7-B492-55EA-690C7144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5818203-518E-4E90-4E46-7A459AC67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83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90A7D-1308-A0DD-FFD8-4D7F11B5C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F769A34-C334-E8DE-E419-BF330436E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CACAB19-B463-3A48-3D37-F5781B079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B24968F-6DE6-7B67-A147-6B6187616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132139-F1FC-901D-2225-F80C17599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954267-B0A4-45E2-67F8-29C0A3D2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871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263E55A-372D-E118-D8E6-02BEA266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2C09B29-0BEB-E890-CCB6-752CD59EF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B3C6B7-7131-3588-0A6C-ACC05160C1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7456DD4-2149-F3B3-CE3B-4B0767401F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737A67-845B-781C-423B-89EC073BF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67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87257CE9-DA02-44C3-A1D2-2288D27A7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1804"/>
            <a:ext cx="12192000" cy="6858000"/>
          </a:xfrm>
          <a:prstGeom prst="rect">
            <a:avLst/>
          </a:prstGeom>
        </p:spPr>
      </p:pic>
      <p:sp>
        <p:nvSpPr>
          <p:cNvPr id="11" name="Título 5">
            <a:extLst>
              <a:ext uri="{FF2B5EF4-FFF2-40B4-BE49-F238E27FC236}">
                <a16:creationId xmlns:a16="http://schemas.microsoft.com/office/drawing/2014/main" id="{50A54458-3CEE-7C76-30EC-51521CA8F9EB}"/>
              </a:ext>
            </a:extLst>
          </p:cNvPr>
          <p:cNvSpPr txBox="1">
            <a:spLocks/>
          </p:cNvSpPr>
          <p:nvPr/>
        </p:nvSpPr>
        <p:spPr>
          <a:xfrm>
            <a:off x="281078" y="233106"/>
            <a:ext cx="7934453" cy="4204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CANAL YOUTUBE – CAMPANHA DE SEGURANÇA JUNHO LARANJA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684ECFC-806E-73C4-3429-D0F7005EC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515" y="1526052"/>
            <a:ext cx="70294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791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14996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Poppins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Victor Rodrigues Maia</dc:creator>
  <cp:lastModifiedBy>rodolfo stepherson lopes borg</cp:lastModifiedBy>
  <cp:revision>158</cp:revision>
  <dcterms:created xsi:type="dcterms:W3CDTF">2023-12-20T19:35:33Z</dcterms:created>
  <dcterms:modified xsi:type="dcterms:W3CDTF">2024-08-07T21:19:18Z</dcterms:modified>
</cp:coreProperties>
</file>