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11FBD1-0CD3-2C77-0629-C447229022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91F6652-B408-7058-DBCC-74B11DC437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A352070-88E4-6E30-05AE-880D2EF55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DAF7B-C837-41E8-82BF-44035EF88F84}" type="datetimeFigureOut">
              <a:rPr lang="pt-BR" smtClean="0"/>
              <a:t>20/09/2023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5B5D47A-4EC7-0CB2-79D0-271C241EF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24DD1AA-B6EA-657C-82C6-38EA6A2B6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B1478-20A7-4747-ABAB-FC95183AD8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1514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6DB712-C8C3-AFA4-F3C2-1B3B4B40F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8603213-4A9D-8A22-F8A1-2AB7CC1AB5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4413386-2A57-D87B-00E1-8E9AE8342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DAF7B-C837-41E8-82BF-44035EF88F84}" type="datetimeFigureOut">
              <a:rPr lang="pt-BR" smtClean="0"/>
              <a:t>20/09/2023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2F4CCC4-1BDB-003B-D909-6F9CC81DC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F320C31-39F4-5959-96A7-633991E43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B1478-20A7-4747-ABAB-FC95183AD8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8457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33D29AE-ED57-FF05-79F5-C61BD794C4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1DB05B6-A5EB-449E-026E-DEB9C4FEB4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536B241-0B32-B8CA-5578-324396747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DAF7B-C837-41E8-82BF-44035EF88F84}" type="datetimeFigureOut">
              <a:rPr lang="pt-BR" smtClean="0"/>
              <a:t>20/09/2023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1A994A7-4CA5-0366-BB25-89663CA65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E552114-6807-BB76-5A81-265DF2364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B1478-20A7-4747-ABAB-FC95183AD8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5696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4B5F18-ECDA-C92A-3AB9-80C382E43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A036EDA-FDDA-1230-2D27-D87989B45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02E1A3B-4208-F2DC-985C-1C9EBB087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DAF7B-C837-41E8-82BF-44035EF88F84}" type="datetimeFigureOut">
              <a:rPr lang="pt-BR" smtClean="0"/>
              <a:t>20/09/2023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B200BDB-189B-C198-7A45-E22DA1B9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5308719-2D8E-58BE-8396-C5F5E2CCE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B1478-20A7-4747-ABAB-FC95183AD8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8900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7F2951-9885-F8C9-DB5D-A0A9874F3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24A89B3-490A-A540-79DE-7A67009F67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7B6D6F0-2214-2270-8448-C491A2658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DAF7B-C837-41E8-82BF-44035EF88F84}" type="datetimeFigureOut">
              <a:rPr lang="pt-BR" smtClean="0"/>
              <a:t>20/09/2023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53B92F8-A89C-EB34-6F32-474D881FF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EEEED1D-424A-4B10-FB02-1A60B5BAA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B1478-20A7-4747-ABAB-FC95183AD8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4943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DB031C-BDA3-B155-70B1-B03C14083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F539F68-D11D-7823-7D1E-FC2F90CEA3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1A25296-7C9A-1540-6BF0-AD9985EB92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9423683-46AD-52DB-FC37-5AD0A8B6E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DAF7B-C837-41E8-82BF-44035EF88F84}" type="datetimeFigureOut">
              <a:rPr lang="pt-BR" smtClean="0"/>
              <a:t>20/09/2023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D27AE64-A7F3-AACD-5DA5-E548762D3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89B376A-76DC-482B-AC39-B19F5C643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B1478-20A7-4747-ABAB-FC95183AD8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3996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214F73-31EB-DB85-9E00-8F8603044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AEB9139-47CC-46CD-4D50-D891FE8109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69F168E-67E0-F420-2ABF-3B61811CDB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658F6BEC-789C-E150-11DB-4AC742A58F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D6043789-0FB6-8CBB-81E7-270A723DEC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41FEA2A2-CAAE-DCE2-6303-47126A7FA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DAF7B-C837-41E8-82BF-44035EF88F84}" type="datetimeFigureOut">
              <a:rPr lang="pt-BR" smtClean="0"/>
              <a:t>20/09/2023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3C0592E-874C-F4B5-010B-7F2074EB1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109B22FF-E149-E797-E3A3-F8C6E5448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B1478-20A7-4747-ABAB-FC95183AD8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2968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DF4C29-13F6-350B-80DC-7F7644EFC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1693940-F789-932C-2C53-F2DE5C975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DAF7B-C837-41E8-82BF-44035EF88F84}" type="datetimeFigureOut">
              <a:rPr lang="pt-BR" smtClean="0"/>
              <a:t>20/09/2023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3E8D8471-8FF3-287A-3F10-255ACEA38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DFDDB72-D7DD-65B5-F9C2-24A452FD7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B1478-20A7-4747-ABAB-FC95183AD8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1006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C0A8354-81B6-CF2A-E7F1-334C64C7B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DAF7B-C837-41E8-82BF-44035EF88F84}" type="datetimeFigureOut">
              <a:rPr lang="pt-BR" smtClean="0"/>
              <a:t>20/09/2023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4CA22C06-B05B-95F1-B1B8-BF6CFB708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D4CB04A-EA2F-5597-A2F1-EDBC8841A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B1478-20A7-4747-ABAB-FC95183AD8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196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975D5B-48E9-6158-B1DA-5AD1F7F75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D3EAB2C-23A6-A272-2A76-D25BFAF0BE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5CA0CA3-FE17-60B3-A878-B9D20FF416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DD420FB-5C3B-AD9A-206F-38EB794BE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DAF7B-C837-41E8-82BF-44035EF88F84}" type="datetimeFigureOut">
              <a:rPr lang="pt-BR" smtClean="0"/>
              <a:t>20/09/2023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B1B08D0-AD55-37E2-AB81-1D901363E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2C1A859-6B69-22A3-BE9A-7A4B16625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B1478-20A7-4747-ABAB-FC95183AD8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8068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54632A-55CE-15B0-7756-6F4A71F5B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15837D86-2BC8-EA6F-000E-564295AFC3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ECDB075-D5D3-380E-2899-8A3EE32068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97CB509-195F-ED05-1D53-865FF788B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DAF7B-C837-41E8-82BF-44035EF88F84}" type="datetimeFigureOut">
              <a:rPr lang="pt-BR" smtClean="0"/>
              <a:t>20/09/2023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F8F2815-A49B-BBE8-E13F-4ABA63D72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ABB437D-E38F-7522-8E00-F7905F26E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B1478-20A7-4747-ABAB-FC95183AD8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03866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247BB75-C620-0FC6-8438-16136A780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150B721-3D76-18A9-0142-D4E07BCCE7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0F60392-D2CB-8D9D-9F51-31EA838CF1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DAF7B-C837-41E8-82BF-44035EF88F84}" type="datetimeFigureOut">
              <a:rPr lang="pt-BR" smtClean="0"/>
              <a:t>20/09/2023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A5CFA2A-001F-953F-DB98-B93E593E5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B01CF8E-F054-FB68-AF9A-5341639DD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B1478-20A7-4747-ABAB-FC95183AD8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1031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vação de Tela 5">
            <a:hlinkClick r:id="" action="ppaction://media"/>
            <a:extLst>
              <a:ext uri="{FF2B5EF4-FFF2-40B4-BE49-F238E27FC236}">
                <a16:creationId xmlns:a16="http://schemas.microsoft.com/office/drawing/2014/main" id="{EEF15362-FA3D-7735-6924-4A3619573B5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553212"/>
            <a:ext cx="11277600" cy="575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24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9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Widescreen</PresentationFormat>
  <Paragraphs>0</Paragraphs>
  <Slides>1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Anderson Goncalves Leite</dc:creator>
  <cp:lastModifiedBy>Anderson Goncalves Leite</cp:lastModifiedBy>
  <cp:revision>2</cp:revision>
  <dcterms:created xsi:type="dcterms:W3CDTF">2023-09-20T20:52:04Z</dcterms:created>
  <dcterms:modified xsi:type="dcterms:W3CDTF">2023-09-20T21:06:23Z</dcterms:modified>
</cp:coreProperties>
</file>