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2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tags/tag10.xml" ContentType="application/vnd.openxmlformats-officedocument.presentationml.tags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6.xml" ContentType="application/vnd.openxmlformats-officedocument.theme+xml"/>
  <Override PartName="/ppt/tags/tag11.xml" ContentType="application/vnd.openxmlformats-officedocument.presentationml.tags+xml"/>
  <Override PartName="/ppt/theme/theme7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tags/tag21.xml" ContentType="application/vnd.openxmlformats-officedocument.presentationml.tags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4" r:id="rId5"/>
    <p:sldMasterId id="2147483709" r:id="rId6"/>
    <p:sldMasterId id="2147483723" r:id="rId7"/>
    <p:sldMasterId id="2147483753" r:id="rId8"/>
    <p:sldMasterId id="2147483777" r:id="rId9"/>
  </p:sldMasterIdLst>
  <p:notesMasterIdLst>
    <p:notesMasterId r:id="rId21"/>
  </p:notesMasterIdLst>
  <p:sldIdLst>
    <p:sldId id="346" r:id="rId10"/>
    <p:sldId id="2147470352" r:id="rId11"/>
    <p:sldId id="2147470356" r:id="rId12"/>
    <p:sldId id="2147470353" r:id="rId13"/>
    <p:sldId id="2134807696" r:id="rId14"/>
    <p:sldId id="2147470711" r:id="rId15"/>
    <p:sldId id="2147470361" r:id="rId16"/>
    <p:sldId id="2147470341" r:id="rId17"/>
    <p:sldId id="2147470359" r:id="rId18"/>
    <p:sldId id="2147470816" r:id="rId19"/>
    <p:sldId id="541" r:id="rId20"/>
  </p:sldIdLst>
  <p:sldSz cx="12192000" cy="6858000"/>
  <p:notesSz cx="6858000" cy="9144000"/>
  <p:custDataLst>
    <p:tags r:id="rId22"/>
  </p:custData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DM UT Norte RJ" id="{67001C93-008A-4A10-9CBD-152509514E3D}">
          <p14:sldIdLst>
            <p14:sldId id="346"/>
            <p14:sldId id="2147470352"/>
            <p14:sldId id="2147470356"/>
            <p14:sldId id="2147470353"/>
            <p14:sldId id="2134807696"/>
            <p14:sldId id="2147470711"/>
            <p14:sldId id="2147470361"/>
            <p14:sldId id="2147470341"/>
            <p14:sldId id="2147470359"/>
          </p14:sldIdLst>
        </p14:section>
        <p14:section name="Fluxo DDM" id="{CCB4AE72-B9C3-470E-9F72-243E81CB88DC}">
          <p14:sldIdLst>
            <p14:sldId id="2147470816"/>
            <p14:sldId id="54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F268D7-C83C-0D03-0E2F-468D61B3538D}" name="CARLOS ROBERTO GONCALVES DIAS JUNIOR" initials="CRGDJ" userId="S::carlos.junior@enel.com::4a4dbdd9-3ae5-40eb-90f8-abb97945248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RICIO DE CASTRO TEIXEIRA DE SOUZA" initials="FDCTDS" lastIdx="1" clrIdx="0">
    <p:extLst>
      <p:ext uri="{19B8F6BF-5375-455C-9EA6-DF929625EA0E}">
        <p15:presenceInfo xmlns:p15="http://schemas.microsoft.com/office/powerpoint/2012/main" userId="S::fabricio.souza@enel.com::cc4ac31d-d239-4441-ab3e-bdfd60689ae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23201C"/>
    <a:srgbClr val="FFCCC7"/>
    <a:srgbClr val="FF6657"/>
    <a:srgbClr val="F8696B"/>
    <a:srgbClr val="3333FF"/>
    <a:srgbClr val="AAAAAA"/>
    <a:srgbClr val="BFD4DC"/>
    <a:srgbClr val="FFFFFF"/>
    <a:srgbClr val="FFC7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504" autoAdjust="0"/>
  </p:normalViewPr>
  <p:slideViewPr>
    <p:cSldViewPr snapToGrid="0">
      <p:cViewPr varScale="1">
        <p:scale>
          <a:sx n="83" d="100"/>
          <a:sy n="83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drick Zimmermann, Enel" userId="e09b381f-9f54-468c-bb0c-451c57910266" providerId="ADAL" clId="{B4B8F46A-B1B2-4ED0-8D54-78CD0AA816C5}"/>
    <pc:docChg chg="undo redo custSel addSld modSld modSection">
      <pc:chgData name="Hendrick Zimmermann, Enel" userId="e09b381f-9f54-468c-bb0c-451c57910266" providerId="ADAL" clId="{B4B8F46A-B1B2-4ED0-8D54-78CD0AA816C5}" dt="2023-01-13T18:01:40.070" v="910" actId="20577"/>
      <pc:docMkLst>
        <pc:docMk/>
      </pc:docMkLst>
      <pc:sldChg chg="modSp mod">
        <pc:chgData name="Hendrick Zimmermann, Enel" userId="e09b381f-9f54-468c-bb0c-451c57910266" providerId="ADAL" clId="{B4B8F46A-B1B2-4ED0-8D54-78CD0AA816C5}" dt="2023-01-13T14:11:14.246" v="506" actId="6549"/>
        <pc:sldMkLst>
          <pc:docMk/>
          <pc:sldMk cId="1675445282" sldId="346"/>
        </pc:sldMkLst>
        <pc:spChg chg="mod">
          <ac:chgData name="Hendrick Zimmermann, Enel" userId="e09b381f-9f54-468c-bb0c-451c57910266" providerId="ADAL" clId="{B4B8F46A-B1B2-4ED0-8D54-78CD0AA816C5}" dt="2023-01-13T14:11:14.246" v="506" actId="6549"/>
          <ac:spMkLst>
            <pc:docMk/>
            <pc:sldMk cId="1675445282" sldId="346"/>
            <ac:spMk id="4" creationId="{00000000-0000-0000-0000-000000000000}"/>
          </ac:spMkLst>
        </pc:spChg>
      </pc:sldChg>
      <pc:sldChg chg="addSp delSp modSp add mod">
        <pc:chgData name="Hendrick Zimmermann, Enel" userId="e09b381f-9f54-468c-bb0c-451c57910266" providerId="ADAL" clId="{B4B8F46A-B1B2-4ED0-8D54-78CD0AA816C5}" dt="2023-01-13T18:01:24.236" v="892" actId="20577"/>
        <pc:sldMkLst>
          <pc:docMk/>
          <pc:sldMk cId="3798565495" sldId="2134807696"/>
        </pc:sldMkLst>
        <pc:spChg chg="add mod">
          <ac:chgData name="Hendrick Zimmermann, Enel" userId="e09b381f-9f54-468c-bb0c-451c57910266" providerId="ADAL" clId="{B4B8F46A-B1B2-4ED0-8D54-78CD0AA816C5}" dt="2023-01-13T18:01:01.657" v="865" actId="20577"/>
          <ac:spMkLst>
            <pc:docMk/>
            <pc:sldMk cId="3798565495" sldId="2134807696"/>
            <ac:spMk id="3" creationId="{0E65EE44-1B4E-4AD4-44B1-32EFD93A6920}"/>
          </ac:spMkLst>
        </pc:spChg>
        <pc:spChg chg="add mod">
          <ac:chgData name="Hendrick Zimmermann, Enel" userId="e09b381f-9f54-468c-bb0c-451c57910266" providerId="ADAL" clId="{B4B8F46A-B1B2-4ED0-8D54-78CD0AA816C5}" dt="2023-01-13T18:01:24.236" v="892" actId="20577"/>
          <ac:spMkLst>
            <pc:docMk/>
            <pc:sldMk cId="3798565495" sldId="2134807696"/>
            <ac:spMk id="5" creationId="{982574E9-87BA-DA29-3385-634CAA703432}"/>
          </ac:spMkLst>
        </pc:spChg>
        <pc:spChg chg="del">
          <ac:chgData name="Hendrick Zimmermann, Enel" userId="e09b381f-9f54-468c-bb0c-451c57910266" providerId="ADAL" clId="{B4B8F46A-B1B2-4ED0-8D54-78CD0AA816C5}" dt="2023-01-13T18:01:07.183" v="866" actId="478"/>
          <ac:spMkLst>
            <pc:docMk/>
            <pc:sldMk cId="3798565495" sldId="2134807696"/>
            <ac:spMk id="15" creationId="{2FD427A0-823B-B7F9-2A83-3BDA8C879289}"/>
          </ac:spMkLst>
        </pc:spChg>
        <pc:spChg chg="del">
          <ac:chgData name="Hendrick Zimmermann, Enel" userId="e09b381f-9f54-468c-bb0c-451c57910266" providerId="ADAL" clId="{B4B8F46A-B1B2-4ED0-8D54-78CD0AA816C5}" dt="2023-01-13T18:01:10.952" v="867" actId="478"/>
          <ac:spMkLst>
            <pc:docMk/>
            <pc:sldMk cId="3798565495" sldId="2134807696"/>
            <ac:spMk id="24" creationId="{F365D4CD-2804-E42A-1181-38E41EE6ADA5}"/>
          </ac:spMkLst>
        </pc:spChg>
      </pc:sldChg>
      <pc:sldChg chg="addSp delSp modSp mod">
        <pc:chgData name="Hendrick Zimmermann, Enel" userId="e09b381f-9f54-468c-bb0c-451c57910266" providerId="ADAL" clId="{B4B8F46A-B1B2-4ED0-8D54-78CD0AA816C5}" dt="2023-01-13T17:57:26.774" v="828" actId="478"/>
        <pc:sldMkLst>
          <pc:docMk/>
          <pc:sldMk cId="273171956" sldId="2147470341"/>
        </pc:sldMkLst>
        <pc:spChg chg="mod">
          <ac:chgData name="Hendrick Zimmermann, Enel" userId="e09b381f-9f54-468c-bb0c-451c57910266" providerId="ADAL" clId="{B4B8F46A-B1B2-4ED0-8D54-78CD0AA816C5}" dt="2023-01-13T14:03:16.758" v="420" actId="20577"/>
          <ac:spMkLst>
            <pc:docMk/>
            <pc:sldMk cId="273171956" sldId="2147470341"/>
            <ac:spMk id="40" creationId="{9B605A53-D0B8-808B-E814-8626F229C81A}"/>
          </ac:spMkLst>
        </pc:spChg>
        <pc:graphicFrameChg chg="add mod modGraphic">
          <ac:chgData name="Hendrick Zimmermann, Enel" userId="e09b381f-9f54-468c-bb0c-451c57910266" providerId="ADAL" clId="{B4B8F46A-B1B2-4ED0-8D54-78CD0AA816C5}" dt="2023-01-13T15:17:25.897" v="726" actId="1076"/>
          <ac:graphicFrameMkLst>
            <pc:docMk/>
            <pc:sldMk cId="273171956" sldId="2147470341"/>
            <ac:graphicFrameMk id="18" creationId="{2DA35113-36F3-18F3-3533-A31BBF007D45}"/>
          </ac:graphicFrameMkLst>
        </pc:graphicFrameChg>
        <pc:graphicFrameChg chg="add mod">
          <ac:chgData name="Hendrick Zimmermann, Enel" userId="e09b381f-9f54-468c-bb0c-451c57910266" providerId="ADAL" clId="{B4B8F46A-B1B2-4ED0-8D54-78CD0AA816C5}" dt="2023-01-13T15:17:35.583" v="729" actId="1076"/>
          <ac:graphicFrameMkLst>
            <pc:docMk/>
            <pc:sldMk cId="273171956" sldId="2147470341"/>
            <ac:graphicFrameMk id="19" creationId="{98ADFDF0-53A8-B58E-8826-065C4A094864}"/>
          </ac:graphicFrameMkLst>
        </pc:graphicFrameChg>
        <pc:picChg chg="add del mod">
          <ac:chgData name="Hendrick Zimmermann, Enel" userId="e09b381f-9f54-468c-bb0c-451c57910266" providerId="ADAL" clId="{B4B8F46A-B1B2-4ED0-8D54-78CD0AA816C5}" dt="2023-01-13T14:04:02.870" v="425" actId="478"/>
          <ac:picMkLst>
            <pc:docMk/>
            <pc:sldMk cId="273171956" sldId="2147470341"/>
            <ac:picMk id="3" creationId="{4E3EA28F-7917-B709-5623-DAB0B916BF2E}"/>
          </ac:picMkLst>
        </pc:picChg>
        <pc:picChg chg="add del mod">
          <ac:chgData name="Hendrick Zimmermann, Enel" userId="e09b381f-9f54-468c-bb0c-451c57910266" providerId="ADAL" clId="{B4B8F46A-B1B2-4ED0-8D54-78CD0AA816C5}" dt="2023-01-13T17:57:26.774" v="828" actId="478"/>
          <ac:picMkLst>
            <pc:docMk/>
            <pc:sldMk cId="273171956" sldId="2147470341"/>
            <ac:picMk id="5" creationId="{9FD7D29C-5692-D0E1-02AB-C02D8DAAD9F7}"/>
          </ac:picMkLst>
        </pc:picChg>
        <pc:picChg chg="add mod">
          <ac:chgData name="Hendrick Zimmermann, Enel" userId="e09b381f-9f54-468c-bb0c-451c57910266" providerId="ADAL" clId="{B4B8F46A-B1B2-4ED0-8D54-78CD0AA816C5}" dt="2023-01-13T14:05:27.837" v="435" actId="14100"/>
          <ac:picMkLst>
            <pc:docMk/>
            <pc:sldMk cId="273171956" sldId="2147470341"/>
            <ac:picMk id="8" creationId="{4D930E4E-6C78-4A7B-2AB4-5CC7C84303CB}"/>
          </ac:picMkLst>
        </pc:picChg>
        <pc:picChg chg="add del mod">
          <ac:chgData name="Hendrick Zimmermann, Enel" userId="e09b381f-9f54-468c-bb0c-451c57910266" providerId="ADAL" clId="{B4B8F46A-B1B2-4ED0-8D54-78CD0AA816C5}" dt="2023-01-13T14:08:53.627" v="445" actId="478"/>
          <ac:picMkLst>
            <pc:docMk/>
            <pc:sldMk cId="273171956" sldId="2147470341"/>
            <ac:picMk id="10" creationId="{80521FAB-63B1-BBED-53CC-B6D1827919A3}"/>
          </ac:picMkLst>
        </pc:picChg>
        <pc:picChg chg="add del mod">
          <ac:chgData name="Hendrick Zimmermann, Enel" userId="e09b381f-9f54-468c-bb0c-451c57910266" providerId="ADAL" clId="{B4B8F46A-B1B2-4ED0-8D54-78CD0AA816C5}" dt="2023-01-13T15:15:25.522" v="609" actId="478"/>
          <ac:picMkLst>
            <pc:docMk/>
            <pc:sldMk cId="273171956" sldId="2147470341"/>
            <ac:picMk id="12" creationId="{CDAAF34C-76EC-99E8-C01A-DD1A9E91FE6F}"/>
          </ac:picMkLst>
        </pc:picChg>
        <pc:picChg chg="add del mod">
          <ac:chgData name="Hendrick Zimmermann, Enel" userId="e09b381f-9f54-468c-bb0c-451c57910266" providerId="ADAL" clId="{B4B8F46A-B1B2-4ED0-8D54-78CD0AA816C5}" dt="2023-01-13T15:15:25.522" v="609" actId="478"/>
          <ac:picMkLst>
            <pc:docMk/>
            <pc:sldMk cId="273171956" sldId="2147470341"/>
            <ac:picMk id="17" creationId="{CB79C1A3-2CCD-9BFA-E15E-3FD4A5FD6F2C}"/>
          </ac:picMkLst>
        </pc:picChg>
        <pc:picChg chg="del">
          <ac:chgData name="Hendrick Zimmermann, Enel" userId="e09b381f-9f54-468c-bb0c-451c57910266" providerId="ADAL" clId="{B4B8F46A-B1B2-4ED0-8D54-78CD0AA816C5}" dt="2023-01-13T14:03:54.369" v="421" actId="478"/>
          <ac:picMkLst>
            <pc:docMk/>
            <pc:sldMk cId="273171956" sldId="2147470341"/>
            <ac:picMk id="31" creationId="{76DA5D3E-D255-05C7-F834-2FC784845AB5}"/>
          </ac:picMkLst>
        </pc:picChg>
        <pc:picChg chg="del">
          <ac:chgData name="Hendrick Zimmermann, Enel" userId="e09b381f-9f54-468c-bb0c-451c57910266" providerId="ADAL" clId="{B4B8F46A-B1B2-4ED0-8D54-78CD0AA816C5}" dt="2023-01-13T14:05:13.561" v="430" actId="478"/>
          <ac:picMkLst>
            <pc:docMk/>
            <pc:sldMk cId="273171956" sldId="2147470341"/>
            <ac:picMk id="33" creationId="{F11CDE24-D711-578A-5666-2B99CEB6C5DA}"/>
          </ac:picMkLst>
        </pc:picChg>
        <pc:picChg chg="del">
          <ac:chgData name="Hendrick Zimmermann, Enel" userId="e09b381f-9f54-468c-bb0c-451c57910266" providerId="ADAL" clId="{B4B8F46A-B1B2-4ED0-8D54-78CD0AA816C5}" dt="2023-01-13T14:08:34.217" v="436" actId="478"/>
          <ac:picMkLst>
            <pc:docMk/>
            <pc:sldMk cId="273171956" sldId="2147470341"/>
            <ac:picMk id="54" creationId="{50A0371D-0DB1-4A22-49E2-E64F6100AA7B}"/>
          </ac:picMkLst>
        </pc:picChg>
        <pc:picChg chg="del">
          <ac:chgData name="Hendrick Zimmermann, Enel" userId="e09b381f-9f54-468c-bb0c-451c57910266" providerId="ADAL" clId="{B4B8F46A-B1B2-4ED0-8D54-78CD0AA816C5}" dt="2023-01-13T14:09:22.835" v="450" actId="478"/>
          <ac:picMkLst>
            <pc:docMk/>
            <pc:sldMk cId="273171956" sldId="2147470341"/>
            <ac:picMk id="55" creationId="{FC7EDC0E-36FA-7B08-6D19-6D87EA0B9062}"/>
          </ac:picMkLst>
        </pc:picChg>
      </pc:sldChg>
      <pc:sldChg chg="addSp delSp modSp mod">
        <pc:chgData name="Hendrick Zimmermann, Enel" userId="e09b381f-9f54-468c-bb0c-451c57910266" providerId="ADAL" clId="{B4B8F46A-B1B2-4ED0-8D54-78CD0AA816C5}" dt="2023-01-13T17:42:35.655" v="788" actId="1076"/>
        <pc:sldMkLst>
          <pc:docMk/>
          <pc:sldMk cId="3517478386" sldId="2147470352"/>
        </pc:sldMkLst>
        <pc:spChg chg="add del mod">
          <ac:chgData name="Hendrick Zimmermann, Enel" userId="e09b381f-9f54-468c-bb0c-451c57910266" providerId="ADAL" clId="{B4B8F46A-B1B2-4ED0-8D54-78CD0AA816C5}" dt="2023-01-13T17:34:54.485" v="734" actId="478"/>
          <ac:spMkLst>
            <pc:docMk/>
            <pc:sldMk cId="3517478386" sldId="2147470352"/>
            <ac:spMk id="10" creationId="{71D90923-14C2-9A92-3E3B-9E1EE10F1B0A}"/>
          </ac:spMkLst>
        </pc:spChg>
        <pc:spChg chg="add mod ord">
          <ac:chgData name="Hendrick Zimmermann, Enel" userId="e09b381f-9f54-468c-bb0c-451c57910266" providerId="ADAL" clId="{B4B8F46A-B1B2-4ED0-8D54-78CD0AA816C5}" dt="2023-01-13T17:41:28.552" v="759" actId="14100"/>
          <ac:spMkLst>
            <pc:docMk/>
            <pc:sldMk cId="3517478386" sldId="2147470352"/>
            <ac:spMk id="11" creationId="{8358387D-FF68-7033-AC88-6768E650F477}"/>
          </ac:spMkLst>
        </pc:spChg>
        <pc:spChg chg="add mod">
          <ac:chgData name="Hendrick Zimmermann, Enel" userId="e09b381f-9f54-468c-bb0c-451c57910266" providerId="ADAL" clId="{B4B8F46A-B1B2-4ED0-8D54-78CD0AA816C5}" dt="2023-01-13T17:39:11.332" v="744" actId="1076"/>
          <ac:spMkLst>
            <pc:docMk/>
            <pc:sldMk cId="3517478386" sldId="2147470352"/>
            <ac:spMk id="12" creationId="{F25DC9FE-DDED-953A-0C1E-79BD4F11D275}"/>
          </ac:spMkLst>
        </pc:spChg>
        <pc:spChg chg="mod">
          <ac:chgData name="Hendrick Zimmermann, Enel" userId="e09b381f-9f54-468c-bb0c-451c57910266" providerId="ADAL" clId="{B4B8F46A-B1B2-4ED0-8D54-78CD0AA816C5}" dt="2023-01-13T13:23:42.051" v="44" actId="20577"/>
          <ac:spMkLst>
            <pc:docMk/>
            <pc:sldMk cId="3517478386" sldId="2147470352"/>
            <ac:spMk id="13" creationId="{91D6A8C3-9458-5AE3-65D2-3E4B23B2885A}"/>
          </ac:spMkLst>
        </pc:spChg>
        <pc:spChg chg="mod">
          <ac:chgData name="Hendrick Zimmermann, Enel" userId="e09b381f-9f54-468c-bb0c-451c57910266" providerId="ADAL" clId="{B4B8F46A-B1B2-4ED0-8D54-78CD0AA816C5}" dt="2023-01-13T13:21:44.287" v="39" actId="20577"/>
          <ac:spMkLst>
            <pc:docMk/>
            <pc:sldMk cId="3517478386" sldId="2147470352"/>
            <ac:spMk id="14" creationId="{ED700720-EE11-FF62-72F6-D97691FAB51D}"/>
          </ac:spMkLst>
        </pc:spChg>
        <pc:spChg chg="add mod">
          <ac:chgData name="Hendrick Zimmermann, Enel" userId="e09b381f-9f54-468c-bb0c-451c57910266" providerId="ADAL" clId="{B4B8F46A-B1B2-4ED0-8D54-78CD0AA816C5}" dt="2023-01-13T17:41:54.795" v="764" actId="14100"/>
          <ac:spMkLst>
            <pc:docMk/>
            <pc:sldMk cId="3517478386" sldId="2147470352"/>
            <ac:spMk id="19" creationId="{3317DD3B-DE13-9868-D9A5-EBA534A5A1F7}"/>
          </ac:spMkLst>
        </pc:spChg>
        <pc:spChg chg="mod">
          <ac:chgData name="Hendrick Zimmermann, Enel" userId="e09b381f-9f54-468c-bb0c-451c57910266" providerId="ADAL" clId="{B4B8F46A-B1B2-4ED0-8D54-78CD0AA816C5}" dt="2023-01-13T13:31:00.326" v="158" actId="20577"/>
          <ac:spMkLst>
            <pc:docMk/>
            <pc:sldMk cId="3517478386" sldId="2147470352"/>
            <ac:spMk id="20" creationId="{59FAB702-4ECE-8084-1299-BC4D67AF190B}"/>
          </ac:spMkLst>
        </pc:spChg>
        <pc:spChg chg="add mod">
          <ac:chgData name="Hendrick Zimmermann, Enel" userId="e09b381f-9f54-468c-bb0c-451c57910266" providerId="ADAL" clId="{B4B8F46A-B1B2-4ED0-8D54-78CD0AA816C5}" dt="2023-01-13T17:42:35.655" v="788" actId="1076"/>
          <ac:spMkLst>
            <pc:docMk/>
            <pc:sldMk cId="3517478386" sldId="2147470352"/>
            <ac:spMk id="21" creationId="{32AB4BCB-3058-7665-12C4-6ABE99D9FBB4}"/>
          </ac:spMkLst>
        </pc:spChg>
        <pc:spChg chg="mod ord">
          <ac:chgData name="Hendrick Zimmermann, Enel" userId="e09b381f-9f54-468c-bb0c-451c57910266" providerId="ADAL" clId="{B4B8F46A-B1B2-4ED0-8D54-78CD0AA816C5}" dt="2023-01-13T17:40:41.324" v="750" actId="166"/>
          <ac:spMkLst>
            <pc:docMk/>
            <pc:sldMk cId="3517478386" sldId="2147470352"/>
            <ac:spMk id="22" creationId="{6AD4A7BD-03D8-9BBF-EBBD-0CCDE54367F9}"/>
          </ac:spMkLst>
        </pc:spChg>
        <pc:spChg chg="add mod">
          <ac:chgData name="Hendrick Zimmermann, Enel" userId="e09b381f-9f54-468c-bb0c-451c57910266" providerId="ADAL" clId="{B4B8F46A-B1B2-4ED0-8D54-78CD0AA816C5}" dt="2023-01-13T17:42:31.552" v="787" actId="1076"/>
          <ac:spMkLst>
            <pc:docMk/>
            <pc:sldMk cId="3517478386" sldId="2147470352"/>
            <ac:spMk id="23" creationId="{FA0C81F0-EAEC-12D7-299B-F721393C9971}"/>
          </ac:spMkLst>
        </pc:spChg>
        <pc:spChg chg="mod">
          <ac:chgData name="Hendrick Zimmermann, Enel" userId="e09b381f-9f54-468c-bb0c-451c57910266" providerId="ADAL" clId="{B4B8F46A-B1B2-4ED0-8D54-78CD0AA816C5}" dt="2023-01-13T13:25:30.642" v="57" actId="14100"/>
          <ac:spMkLst>
            <pc:docMk/>
            <pc:sldMk cId="3517478386" sldId="2147470352"/>
            <ac:spMk id="36" creationId="{7E2DE7A8-A29F-D0BE-C05F-B4900B46C185}"/>
          </ac:spMkLst>
        </pc:spChg>
        <pc:spChg chg="mod">
          <ac:chgData name="Hendrick Zimmermann, Enel" userId="e09b381f-9f54-468c-bb0c-451c57910266" providerId="ADAL" clId="{B4B8F46A-B1B2-4ED0-8D54-78CD0AA816C5}" dt="2023-01-13T13:25:30.642" v="57" actId="14100"/>
          <ac:spMkLst>
            <pc:docMk/>
            <pc:sldMk cId="3517478386" sldId="2147470352"/>
            <ac:spMk id="37" creationId="{A562429F-9C42-AB20-132F-ED66D32B283D}"/>
          </ac:spMkLst>
        </pc:spChg>
        <pc:spChg chg="mod ord">
          <ac:chgData name="Hendrick Zimmermann, Enel" userId="e09b381f-9f54-468c-bb0c-451c57910266" providerId="ADAL" clId="{B4B8F46A-B1B2-4ED0-8D54-78CD0AA816C5}" dt="2023-01-13T17:40:43.912" v="751" actId="166"/>
          <ac:spMkLst>
            <pc:docMk/>
            <pc:sldMk cId="3517478386" sldId="2147470352"/>
            <ac:spMk id="38" creationId="{42BD9DE6-FA32-C8E5-4543-26BFD5870FE6}"/>
          </ac:spMkLst>
        </pc:spChg>
        <pc:spChg chg="del">
          <ac:chgData name="Hendrick Zimmermann, Enel" userId="e09b381f-9f54-468c-bb0c-451c57910266" providerId="ADAL" clId="{B4B8F46A-B1B2-4ED0-8D54-78CD0AA816C5}" dt="2023-01-13T13:29:45.114" v="134" actId="478"/>
          <ac:spMkLst>
            <pc:docMk/>
            <pc:sldMk cId="3517478386" sldId="2147470352"/>
            <ac:spMk id="41" creationId="{BDBBA952-B444-57B2-113C-667D431D9D38}"/>
          </ac:spMkLst>
        </pc:spChg>
        <pc:spChg chg="mod">
          <ac:chgData name="Hendrick Zimmermann, Enel" userId="e09b381f-9f54-468c-bb0c-451c57910266" providerId="ADAL" clId="{B4B8F46A-B1B2-4ED0-8D54-78CD0AA816C5}" dt="2023-01-13T13:30:28.262" v="140" actId="1076"/>
          <ac:spMkLst>
            <pc:docMk/>
            <pc:sldMk cId="3517478386" sldId="2147470352"/>
            <ac:spMk id="44" creationId="{67FDF087-B0E5-A931-396D-D55A23FDEC34}"/>
          </ac:spMkLst>
        </pc:spChg>
        <pc:spChg chg="mod">
          <ac:chgData name="Hendrick Zimmermann, Enel" userId="e09b381f-9f54-468c-bb0c-451c57910266" providerId="ADAL" clId="{B4B8F46A-B1B2-4ED0-8D54-78CD0AA816C5}" dt="2023-01-13T17:42:07.928" v="767" actId="1076"/>
          <ac:spMkLst>
            <pc:docMk/>
            <pc:sldMk cId="3517478386" sldId="2147470352"/>
            <ac:spMk id="46" creationId="{2AB02594-259F-66E8-A369-AE91C9853ECB}"/>
          </ac:spMkLst>
        </pc:spChg>
        <pc:spChg chg="mod">
          <ac:chgData name="Hendrick Zimmermann, Enel" userId="e09b381f-9f54-468c-bb0c-451c57910266" providerId="ADAL" clId="{B4B8F46A-B1B2-4ED0-8D54-78CD0AA816C5}" dt="2023-01-13T17:39:05.698" v="742" actId="1076"/>
          <ac:spMkLst>
            <pc:docMk/>
            <pc:sldMk cId="3517478386" sldId="2147470352"/>
            <ac:spMk id="47" creationId="{20FE2479-828C-42E8-CBDD-D4206B3F1FDF}"/>
          </ac:spMkLst>
        </pc:spChg>
        <pc:spChg chg="mod ord">
          <ac:chgData name="Hendrick Zimmermann, Enel" userId="e09b381f-9f54-468c-bb0c-451c57910266" providerId="ADAL" clId="{B4B8F46A-B1B2-4ED0-8D54-78CD0AA816C5}" dt="2023-01-13T17:40:41.324" v="750" actId="166"/>
          <ac:spMkLst>
            <pc:docMk/>
            <pc:sldMk cId="3517478386" sldId="2147470352"/>
            <ac:spMk id="48" creationId="{2018B1D7-2407-C93E-6A90-CEE3A02B71A1}"/>
          </ac:spMkLst>
        </pc:spChg>
        <pc:spChg chg="mod ord">
          <ac:chgData name="Hendrick Zimmermann, Enel" userId="e09b381f-9f54-468c-bb0c-451c57910266" providerId="ADAL" clId="{B4B8F46A-B1B2-4ED0-8D54-78CD0AA816C5}" dt="2023-01-13T17:41:18.772" v="757" actId="166"/>
          <ac:spMkLst>
            <pc:docMk/>
            <pc:sldMk cId="3517478386" sldId="2147470352"/>
            <ac:spMk id="50" creationId="{17B3F3DC-AD3D-80F4-F39C-7FFFD603DCD9}"/>
          </ac:spMkLst>
        </pc:spChg>
        <pc:spChg chg="mod ord">
          <ac:chgData name="Hendrick Zimmermann, Enel" userId="e09b381f-9f54-468c-bb0c-451c57910266" providerId="ADAL" clId="{B4B8F46A-B1B2-4ED0-8D54-78CD0AA816C5}" dt="2023-01-13T17:41:18.772" v="757" actId="166"/>
          <ac:spMkLst>
            <pc:docMk/>
            <pc:sldMk cId="3517478386" sldId="2147470352"/>
            <ac:spMk id="51" creationId="{E3E322D9-DA44-1388-1396-CA7D527CC8E0}"/>
          </ac:spMkLst>
        </pc:spChg>
        <pc:spChg chg="del mod">
          <ac:chgData name="Hendrick Zimmermann, Enel" userId="e09b381f-9f54-468c-bb0c-451c57910266" providerId="ADAL" clId="{B4B8F46A-B1B2-4ED0-8D54-78CD0AA816C5}" dt="2023-01-13T14:22:39.976" v="545" actId="478"/>
          <ac:spMkLst>
            <pc:docMk/>
            <pc:sldMk cId="3517478386" sldId="2147470352"/>
            <ac:spMk id="53" creationId="{9C81FB1D-7142-E5A7-8ACA-02AB88A9ACF6}"/>
          </ac:spMkLst>
        </pc:spChg>
        <pc:spChg chg="del mod">
          <ac:chgData name="Hendrick Zimmermann, Enel" userId="e09b381f-9f54-468c-bb0c-451c57910266" providerId="ADAL" clId="{B4B8F46A-B1B2-4ED0-8D54-78CD0AA816C5}" dt="2023-01-13T14:22:39.976" v="545" actId="478"/>
          <ac:spMkLst>
            <pc:docMk/>
            <pc:sldMk cId="3517478386" sldId="2147470352"/>
            <ac:spMk id="54" creationId="{5F38058E-164E-14D9-2A0E-6E1F4DC3187C}"/>
          </ac:spMkLst>
        </pc:spChg>
        <pc:spChg chg="del ord">
          <ac:chgData name="Hendrick Zimmermann, Enel" userId="e09b381f-9f54-468c-bb0c-451c57910266" providerId="ADAL" clId="{B4B8F46A-B1B2-4ED0-8D54-78CD0AA816C5}" dt="2023-01-13T13:28:16.743" v="124" actId="478"/>
          <ac:spMkLst>
            <pc:docMk/>
            <pc:sldMk cId="3517478386" sldId="2147470352"/>
            <ac:spMk id="56" creationId="{56762568-BCBA-359C-2155-F06CBD9E264E}"/>
          </ac:spMkLst>
        </pc:spChg>
        <pc:spChg chg="del mod ord">
          <ac:chgData name="Hendrick Zimmermann, Enel" userId="e09b381f-9f54-468c-bb0c-451c57910266" providerId="ADAL" clId="{B4B8F46A-B1B2-4ED0-8D54-78CD0AA816C5}" dt="2023-01-13T14:22:42.281" v="546" actId="478"/>
          <ac:spMkLst>
            <pc:docMk/>
            <pc:sldMk cId="3517478386" sldId="2147470352"/>
            <ac:spMk id="57" creationId="{230F0394-A5F4-241B-122D-341A140EABF1}"/>
          </ac:spMkLst>
        </pc:spChg>
        <pc:spChg chg="del mod ord">
          <ac:chgData name="Hendrick Zimmermann, Enel" userId="e09b381f-9f54-468c-bb0c-451c57910266" providerId="ADAL" clId="{B4B8F46A-B1B2-4ED0-8D54-78CD0AA816C5}" dt="2023-01-13T15:07:53.882" v="584" actId="478"/>
          <ac:spMkLst>
            <pc:docMk/>
            <pc:sldMk cId="3517478386" sldId="2147470352"/>
            <ac:spMk id="58" creationId="{8FFC3107-C390-F3A3-B9D4-7CFA39404EBA}"/>
          </ac:spMkLst>
        </pc:spChg>
        <pc:picChg chg="add del mod ord">
          <ac:chgData name="Hendrick Zimmermann, Enel" userId="e09b381f-9f54-468c-bb0c-451c57910266" providerId="ADAL" clId="{B4B8F46A-B1B2-4ED0-8D54-78CD0AA816C5}" dt="2023-01-13T17:40:22.881" v="745" actId="478"/>
          <ac:picMkLst>
            <pc:docMk/>
            <pc:sldMk cId="3517478386" sldId="2147470352"/>
            <ac:picMk id="3" creationId="{3DB7250B-C9C2-8EAB-8CC6-1F202C987EDD}"/>
          </ac:picMkLst>
        </pc:picChg>
        <pc:picChg chg="add del mod">
          <ac:chgData name="Hendrick Zimmermann, Enel" userId="e09b381f-9f54-468c-bb0c-451c57910266" providerId="ADAL" clId="{B4B8F46A-B1B2-4ED0-8D54-78CD0AA816C5}" dt="2023-01-13T13:27:02.250" v="103" actId="22"/>
          <ac:picMkLst>
            <pc:docMk/>
            <pc:sldMk cId="3517478386" sldId="2147470352"/>
            <ac:picMk id="5" creationId="{90CB4AF5-3112-3DA7-2363-924BACDA282D}"/>
          </ac:picMkLst>
        </pc:picChg>
        <pc:picChg chg="add del mod">
          <ac:chgData name="Hendrick Zimmermann, Enel" userId="e09b381f-9f54-468c-bb0c-451c57910266" providerId="ADAL" clId="{B4B8F46A-B1B2-4ED0-8D54-78CD0AA816C5}" dt="2023-01-13T17:40:49.125" v="752" actId="478"/>
          <ac:picMkLst>
            <pc:docMk/>
            <pc:sldMk cId="3517478386" sldId="2147470352"/>
            <ac:picMk id="9" creationId="{D63030DC-DF1D-C8AE-E32F-0DBDFBED4499}"/>
          </ac:picMkLst>
        </pc:picChg>
        <pc:picChg chg="add mod">
          <ac:chgData name="Hendrick Zimmermann, Enel" userId="e09b381f-9f54-468c-bb0c-451c57910266" providerId="ADAL" clId="{B4B8F46A-B1B2-4ED0-8D54-78CD0AA816C5}" dt="2023-01-13T17:40:30.070" v="749" actId="1076"/>
          <ac:picMkLst>
            <pc:docMk/>
            <pc:sldMk cId="3517478386" sldId="2147470352"/>
            <ac:picMk id="16" creationId="{D102897D-34BF-F0DD-FCEB-233B8E9E07AB}"/>
          </ac:picMkLst>
        </pc:picChg>
        <pc:picChg chg="add mod">
          <ac:chgData name="Hendrick Zimmermann, Enel" userId="e09b381f-9f54-468c-bb0c-451c57910266" providerId="ADAL" clId="{B4B8F46A-B1B2-4ED0-8D54-78CD0AA816C5}" dt="2023-01-13T17:41:24.976" v="758" actId="1076"/>
          <ac:picMkLst>
            <pc:docMk/>
            <pc:sldMk cId="3517478386" sldId="2147470352"/>
            <ac:picMk id="18" creationId="{D47302B2-15B4-ED93-08B2-CABF8D080B3E}"/>
          </ac:picMkLst>
        </pc:picChg>
        <pc:picChg chg="add del">
          <ac:chgData name="Hendrick Zimmermann, Enel" userId="e09b381f-9f54-468c-bb0c-451c57910266" providerId="ADAL" clId="{B4B8F46A-B1B2-4ED0-8D54-78CD0AA816C5}" dt="2023-01-13T13:27:36.105" v="105" actId="478"/>
          <ac:picMkLst>
            <pc:docMk/>
            <pc:sldMk cId="3517478386" sldId="2147470352"/>
            <ac:picMk id="33" creationId="{0E56D048-29CB-2D8E-74B6-57721B2D8BAA}"/>
          </ac:picMkLst>
        </pc:picChg>
        <pc:picChg chg="del">
          <ac:chgData name="Hendrick Zimmermann, Enel" userId="e09b381f-9f54-468c-bb0c-451c57910266" providerId="ADAL" clId="{B4B8F46A-B1B2-4ED0-8D54-78CD0AA816C5}" dt="2023-01-13T13:24:40.483" v="45" actId="478"/>
          <ac:picMkLst>
            <pc:docMk/>
            <pc:sldMk cId="3517478386" sldId="2147470352"/>
            <ac:picMk id="35" creationId="{5302254A-883B-9819-1E9A-B6D06D7407ED}"/>
          </ac:picMkLst>
        </pc:picChg>
      </pc:sldChg>
      <pc:sldChg chg="addSp delSp modSp mod">
        <pc:chgData name="Hendrick Zimmermann, Enel" userId="e09b381f-9f54-468c-bb0c-451c57910266" providerId="ADAL" clId="{B4B8F46A-B1B2-4ED0-8D54-78CD0AA816C5}" dt="2023-01-13T18:00:21.774" v="845" actId="20577"/>
        <pc:sldMkLst>
          <pc:docMk/>
          <pc:sldMk cId="3270063632" sldId="2147470353"/>
        </pc:sldMkLst>
        <pc:spChg chg="del">
          <ac:chgData name="Hendrick Zimmermann, Enel" userId="e09b381f-9f54-468c-bb0c-451c57910266" providerId="ADAL" clId="{B4B8F46A-B1B2-4ED0-8D54-78CD0AA816C5}" dt="2023-01-13T13:48:52.854" v="339" actId="478"/>
          <ac:spMkLst>
            <pc:docMk/>
            <pc:sldMk cId="3270063632" sldId="2147470353"/>
            <ac:spMk id="2" creationId="{8E9D7A23-5B30-2153-E839-FD604A5AED23}"/>
          </ac:spMkLst>
        </pc:spChg>
        <pc:spChg chg="del mod ord">
          <ac:chgData name="Hendrick Zimmermann, Enel" userId="e09b381f-9f54-468c-bb0c-451c57910266" providerId="ADAL" clId="{B4B8F46A-B1B2-4ED0-8D54-78CD0AA816C5}" dt="2023-01-13T13:48:53.797" v="340" actId="478"/>
          <ac:spMkLst>
            <pc:docMk/>
            <pc:sldMk cId="3270063632" sldId="2147470353"/>
            <ac:spMk id="3" creationId="{6FC7F549-8123-35D9-7C41-BAF156892177}"/>
          </ac:spMkLst>
        </pc:spChg>
        <pc:spChg chg="del mod">
          <ac:chgData name="Hendrick Zimmermann, Enel" userId="e09b381f-9f54-468c-bb0c-451c57910266" providerId="ADAL" clId="{B4B8F46A-B1B2-4ED0-8D54-78CD0AA816C5}" dt="2023-01-13T13:48:56.351" v="341" actId="478"/>
          <ac:spMkLst>
            <pc:docMk/>
            <pc:sldMk cId="3270063632" sldId="2147470353"/>
            <ac:spMk id="4" creationId="{E1EAA532-BEB4-CA06-01C8-10FC405E3295}"/>
          </ac:spMkLst>
        </pc:spChg>
        <pc:spChg chg="mod ord">
          <ac:chgData name="Hendrick Zimmermann, Enel" userId="e09b381f-9f54-468c-bb0c-451c57910266" providerId="ADAL" clId="{B4B8F46A-B1B2-4ED0-8D54-78CD0AA816C5}" dt="2023-01-13T13:58:43.044" v="354" actId="1076"/>
          <ac:spMkLst>
            <pc:docMk/>
            <pc:sldMk cId="3270063632" sldId="2147470353"/>
            <ac:spMk id="10" creationId="{3CF83A4D-8780-CE06-7329-B7AF3287AFCB}"/>
          </ac:spMkLst>
        </pc:spChg>
        <pc:spChg chg="mod">
          <ac:chgData name="Hendrick Zimmermann, Enel" userId="e09b381f-9f54-468c-bb0c-451c57910266" providerId="ADAL" clId="{B4B8F46A-B1B2-4ED0-8D54-78CD0AA816C5}" dt="2023-01-13T13:46:29.172" v="311" actId="20577"/>
          <ac:spMkLst>
            <pc:docMk/>
            <pc:sldMk cId="3270063632" sldId="2147470353"/>
            <ac:spMk id="40" creationId="{9B605A53-D0B8-808B-E814-8626F229C81A}"/>
          </ac:spMkLst>
        </pc:spChg>
        <pc:spChg chg="mod">
          <ac:chgData name="Hendrick Zimmermann, Enel" userId="e09b381f-9f54-468c-bb0c-451c57910266" providerId="ADAL" clId="{B4B8F46A-B1B2-4ED0-8D54-78CD0AA816C5}" dt="2023-01-13T13:58:30.942" v="353" actId="1076"/>
          <ac:spMkLst>
            <pc:docMk/>
            <pc:sldMk cId="3270063632" sldId="2147470353"/>
            <ac:spMk id="134" creationId="{4694BC8F-442A-64B3-B7CB-78F6EAABA5A7}"/>
          </ac:spMkLst>
        </pc:spChg>
        <pc:spChg chg="ord">
          <ac:chgData name="Hendrick Zimmermann, Enel" userId="e09b381f-9f54-468c-bb0c-451c57910266" providerId="ADAL" clId="{B4B8F46A-B1B2-4ED0-8D54-78CD0AA816C5}" dt="2023-01-13T13:48:28.431" v="336" actId="166"/>
          <ac:spMkLst>
            <pc:docMk/>
            <pc:sldMk cId="3270063632" sldId="2147470353"/>
            <ac:spMk id="190" creationId="{10B53D2B-FFC0-25F4-08E7-682C865D7D84}"/>
          </ac:spMkLst>
        </pc:spChg>
        <pc:spChg chg="mod">
          <ac:chgData name="Hendrick Zimmermann, Enel" userId="e09b381f-9f54-468c-bb0c-451c57910266" providerId="ADAL" clId="{B4B8F46A-B1B2-4ED0-8D54-78CD0AA816C5}" dt="2023-01-13T13:46:22.880" v="306" actId="20577"/>
          <ac:spMkLst>
            <pc:docMk/>
            <pc:sldMk cId="3270063632" sldId="2147470353"/>
            <ac:spMk id="218" creationId="{4EBFF164-3DAD-0C7A-740E-8713DDAF25D5}"/>
          </ac:spMkLst>
        </pc:spChg>
        <pc:spChg chg="mod">
          <ac:chgData name="Hendrick Zimmermann, Enel" userId="e09b381f-9f54-468c-bb0c-451c57910266" providerId="ADAL" clId="{B4B8F46A-B1B2-4ED0-8D54-78CD0AA816C5}" dt="2023-01-13T13:47:59.682" v="332" actId="14100"/>
          <ac:spMkLst>
            <pc:docMk/>
            <pc:sldMk cId="3270063632" sldId="2147470353"/>
            <ac:spMk id="221" creationId="{2E4AA553-2357-A38E-97EA-A1AAB771A845}"/>
          </ac:spMkLst>
        </pc:spChg>
        <pc:spChg chg="mod">
          <ac:chgData name="Hendrick Zimmermann, Enel" userId="e09b381f-9f54-468c-bb0c-451c57910266" providerId="ADAL" clId="{B4B8F46A-B1B2-4ED0-8D54-78CD0AA816C5}" dt="2023-01-13T13:47:54.689" v="331" actId="14100"/>
          <ac:spMkLst>
            <pc:docMk/>
            <pc:sldMk cId="3270063632" sldId="2147470353"/>
            <ac:spMk id="228" creationId="{82561C53-BBAD-F732-BDA7-FC612FEBF38B}"/>
          </ac:spMkLst>
        </pc:spChg>
        <pc:spChg chg="mod">
          <ac:chgData name="Hendrick Zimmermann, Enel" userId="e09b381f-9f54-468c-bb0c-451c57910266" providerId="ADAL" clId="{B4B8F46A-B1B2-4ED0-8D54-78CD0AA816C5}" dt="2023-01-13T17:46:10.829" v="824" actId="20577"/>
          <ac:spMkLst>
            <pc:docMk/>
            <pc:sldMk cId="3270063632" sldId="2147470353"/>
            <ac:spMk id="229" creationId="{62FD41F7-FDE2-F82E-3FFB-667421897482}"/>
          </ac:spMkLst>
        </pc:spChg>
        <pc:spChg chg="mod ord">
          <ac:chgData name="Hendrick Zimmermann, Enel" userId="e09b381f-9f54-468c-bb0c-451c57910266" providerId="ADAL" clId="{B4B8F46A-B1B2-4ED0-8D54-78CD0AA816C5}" dt="2023-01-13T14:00:46.767" v="407" actId="20577"/>
          <ac:spMkLst>
            <pc:docMk/>
            <pc:sldMk cId="3270063632" sldId="2147470353"/>
            <ac:spMk id="231" creationId="{C0ED7042-9ED8-3694-7739-69812E417570}"/>
          </ac:spMkLst>
        </pc:spChg>
        <pc:graphicFrameChg chg="add mod modGraphic">
          <ac:chgData name="Hendrick Zimmermann, Enel" userId="e09b381f-9f54-468c-bb0c-451c57910266" providerId="ADAL" clId="{B4B8F46A-B1B2-4ED0-8D54-78CD0AA816C5}" dt="2023-01-13T18:00:21.774" v="845" actId="20577"/>
          <ac:graphicFrameMkLst>
            <pc:docMk/>
            <pc:sldMk cId="3270063632" sldId="2147470353"/>
            <ac:graphicFrameMk id="5" creationId="{034EF8F0-26D7-78DD-4BB7-B976948D42E6}"/>
          </ac:graphicFrameMkLst>
        </pc:graphicFrameChg>
        <pc:graphicFrameChg chg="del mod">
          <ac:chgData name="Hendrick Zimmermann, Enel" userId="e09b381f-9f54-468c-bb0c-451c57910266" providerId="ADAL" clId="{B4B8F46A-B1B2-4ED0-8D54-78CD0AA816C5}" dt="2023-01-13T13:39:18.038" v="252" actId="478"/>
          <ac:graphicFrameMkLst>
            <pc:docMk/>
            <pc:sldMk cId="3270063632" sldId="2147470353"/>
            <ac:graphicFrameMk id="18" creationId="{87847BB5-5660-CF0D-F6EE-E60BDACC8B7C}"/>
          </ac:graphicFrameMkLst>
        </pc:graphicFrameChg>
        <pc:picChg chg="add mod">
          <ac:chgData name="Hendrick Zimmermann, Enel" userId="e09b381f-9f54-468c-bb0c-451c57910266" providerId="ADAL" clId="{B4B8F46A-B1B2-4ED0-8D54-78CD0AA816C5}" dt="2023-01-13T13:48:23.707" v="335" actId="14100"/>
          <ac:picMkLst>
            <pc:docMk/>
            <pc:sldMk cId="3270063632" sldId="2147470353"/>
            <ac:picMk id="8" creationId="{82C1E5E0-4B7A-CF74-98E3-9517580E316D}"/>
          </ac:picMkLst>
        </pc:picChg>
        <pc:picChg chg="add del mod">
          <ac:chgData name="Hendrick Zimmermann, Enel" userId="e09b381f-9f54-468c-bb0c-451c57910266" providerId="ADAL" clId="{B4B8F46A-B1B2-4ED0-8D54-78CD0AA816C5}" dt="2023-01-13T13:59:44.222" v="367" actId="478"/>
          <ac:picMkLst>
            <pc:docMk/>
            <pc:sldMk cId="3270063632" sldId="2147470353"/>
            <ac:picMk id="12" creationId="{471AE90D-536B-4629-DF47-1D1D3EA5C730}"/>
          </ac:picMkLst>
        </pc:picChg>
        <pc:picChg chg="add mod">
          <ac:chgData name="Hendrick Zimmermann, Enel" userId="e09b381f-9f54-468c-bb0c-451c57910266" providerId="ADAL" clId="{B4B8F46A-B1B2-4ED0-8D54-78CD0AA816C5}" dt="2023-01-13T14:00:58.007" v="408" actId="14100"/>
          <ac:picMkLst>
            <pc:docMk/>
            <pc:sldMk cId="3270063632" sldId="2147470353"/>
            <ac:picMk id="14" creationId="{0C0D10A5-67C2-70FE-3B75-A759970ADFEE}"/>
          </ac:picMkLst>
        </pc:picChg>
        <pc:picChg chg="del">
          <ac:chgData name="Hendrick Zimmermann, Enel" userId="e09b381f-9f54-468c-bb0c-451c57910266" providerId="ADAL" clId="{B4B8F46A-B1B2-4ED0-8D54-78CD0AA816C5}" dt="2023-01-13T13:47:22.566" v="314" actId="478"/>
          <ac:picMkLst>
            <pc:docMk/>
            <pc:sldMk cId="3270063632" sldId="2147470353"/>
            <ac:picMk id="220" creationId="{35FFEAE4-87AD-F0DC-4E0D-49202A568F72}"/>
          </ac:picMkLst>
        </pc:picChg>
        <pc:picChg chg="add del mod">
          <ac:chgData name="Hendrick Zimmermann, Enel" userId="e09b381f-9f54-468c-bb0c-451c57910266" providerId="ADAL" clId="{B4B8F46A-B1B2-4ED0-8D54-78CD0AA816C5}" dt="2023-01-13T13:57:58.654" v="344" actId="478"/>
          <ac:picMkLst>
            <pc:docMk/>
            <pc:sldMk cId="3270063632" sldId="2147470353"/>
            <ac:picMk id="227" creationId="{03BD8A70-1200-C775-466F-5173746CEAB2}"/>
          </ac:picMkLst>
        </pc:picChg>
      </pc:sldChg>
      <pc:sldChg chg="addSp delSp modSp mod">
        <pc:chgData name="Hendrick Zimmermann, Enel" userId="e09b381f-9f54-468c-bb0c-451c57910266" providerId="ADAL" clId="{B4B8F46A-B1B2-4ED0-8D54-78CD0AA816C5}" dt="2023-01-13T17:43:46.018" v="799" actId="166"/>
        <pc:sldMkLst>
          <pc:docMk/>
          <pc:sldMk cId="3002837527" sldId="2147470356"/>
        </pc:sldMkLst>
        <pc:spChg chg="mod">
          <ac:chgData name="Hendrick Zimmermann, Enel" userId="e09b381f-9f54-468c-bb0c-451c57910266" providerId="ADAL" clId="{B4B8F46A-B1B2-4ED0-8D54-78CD0AA816C5}" dt="2023-01-13T13:30:45.518" v="145" actId="20577"/>
          <ac:spMkLst>
            <pc:docMk/>
            <pc:sldMk cId="3002837527" sldId="2147470356"/>
            <ac:spMk id="13" creationId="{91D6A8C3-9458-5AE3-65D2-3E4B23B2885A}"/>
          </ac:spMkLst>
        </pc:spChg>
        <pc:spChg chg="mod">
          <ac:chgData name="Hendrick Zimmermann, Enel" userId="e09b381f-9f54-468c-bb0c-451c57910266" providerId="ADAL" clId="{B4B8F46A-B1B2-4ED0-8D54-78CD0AA816C5}" dt="2023-01-13T13:31:08.574" v="168" actId="20577"/>
          <ac:spMkLst>
            <pc:docMk/>
            <pc:sldMk cId="3002837527" sldId="2147470356"/>
            <ac:spMk id="14" creationId="{ED700720-EE11-FF62-72F6-D97691FAB51D}"/>
          </ac:spMkLst>
        </pc:spChg>
        <pc:spChg chg="add mod">
          <ac:chgData name="Hendrick Zimmermann, Enel" userId="e09b381f-9f54-468c-bb0c-451c57910266" providerId="ADAL" clId="{B4B8F46A-B1B2-4ED0-8D54-78CD0AA816C5}" dt="2023-01-13T13:36:00.692" v="227" actId="1076"/>
          <ac:spMkLst>
            <pc:docMk/>
            <pc:sldMk cId="3002837527" sldId="2147470356"/>
            <ac:spMk id="17" creationId="{DB583F8B-ADEC-2A15-FE33-B8082A600551}"/>
          </ac:spMkLst>
        </pc:spChg>
        <pc:spChg chg="mod">
          <ac:chgData name="Hendrick Zimmermann, Enel" userId="e09b381f-9f54-468c-bb0c-451c57910266" providerId="ADAL" clId="{B4B8F46A-B1B2-4ED0-8D54-78CD0AA816C5}" dt="2023-01-13T13:31:06.163" v="163" actId="20577"/>
          <ac:spMkLst>
            <pc:docMk/>
            <pc:sldMk cId="3002837527" sldId="2147470356"/>
            <ac:spMk id="20" creationId="{59FAB702-4ECE-8084-1299-BC4D67AF190B}"/>
          </ac:spMkLst>
        </pc:spChg>
        <pc:spChg chg="mod ord">
          <ac:chgData name="Hendrick Zimmermann, Enel" userId="e09b381f-9f54-468c-bb0c-451c57910266" providerId="ADAL" clId="{B4B8F46A-B1B2-4ED0-8D54-78CD0AA816C5}" dt="2023-01-13T17:43:46.018" v="799" actId="166"/>
          <ac:spMkLst>
            <pc:docMk/>
            <pc:sldMk cId="3002837527" sldId="2147470356"/>
            <ac:spMk id="24" creationId="{11FBEF26-4987-7177-AA66-B6F8C2A43CDE}"/>
          </ac:spMkLst>
        </pc:spChg>
        <pc:spChg chg="del mod">
          <ac:chgData name="Hendrick Zimmermann, Enel" userId="e09b381f-9f54-468c-bb0c-451c57910266" providerId="ADAL" clId="{B4B8F46A-B1B2-4ED0-8D54-78CD0AA816C5}" dt="2023-01-13T13:35:56.107" v="225" actId="478"/>
          <ac:spMkLst>
            <pc:docMk/>
            <pc:sldMk cId="3002837527" sldId="2147470356"/>
            <ac:spMk id="25" creationId="{04365152-8955-F334-D4B7-0AEC490F4DCD}"/>
          </ac:spMkLst>
        </pc:spChg>
        <pc:spChg chg="mod">
          <ac:chgData name="Hendrick Zimmermann, Enel" userId="e09b381f-9f54-468c-bb0c-451c57910266" providerId="ADAL" clId="{B4B8F46A-B1B2-4ED0-8D54-78CD0AA816C5}" dt="2023-01-13T13:35:12.806" v="202" actId="20577"/>
          <ac:spMkLst>
            <pc:docMk/>
            <pc:sldMk cId="3002837527" sldId="2147470356"/>
            <ac:spMk id="26" creationId="{4B34DF04-C155-B874-EC3F-174406FB74DB}"/>
          </ac:spMkLst>
        </pc:spChg>
        <pc:spChg chg="mod">
          <ac:chgData name="Hendrick Zimmermann, Enel" userId="e09b381f-9f54-468c-bb0c-451c57910266" providerId="ADAL" clId="{B4B8F46A-B1B2-4ED0-8D54-78CD0AA816C5}" dt="2023-01-13T13:35:53.545" v="224" actId="20577"/>
          <ac:spMkLst>
            <pc:docMk/>
            <pc:sldMk cId="3002837527" sldId="2147470356"/>
            <ac:spMk id="27" creationId="{7728286E-9695-DA1C-AD0B-99169BCC1B36}"/>
          </ac:spMkLst>
        </pc:spChg>
        <pc:spChg chg="mod">
          <ac:chgData name="Hendrick Zimmermann, Enel" userId="e09b381f-9f54-468c-bb0c-451c57910266" providerId="ADAL" clId="{B4B8F46A-B1B2-4ED0-8D54-78CD0AA816C5}" dt="2023-01-13T13:35:26.269" v="204" actId="1076"/>
          <ac:spMkLst>
            <pc:docMk/>
            <pc:sldMk cId="3002837527" sldId="2147470356"/>
            <ac:spMk id="28" creationId="{1E748702-9113-9517-8124-4FBAC02E46B7}"/>
          </ac:spMkLst>
        </pc:spChg>
        <pc:spChg chg="mod ord">
          <ac:chgData name="Hendrick Zimmermann, Enel" userId="e09b381f-9f54-468c-bb0c-451c57910266" providerId="ADAL" clId="{B4B8F46A-B1B2-4ED0-8D54-78CD0AA816C5}" dt="2023-01-13T13:36:21.940" v="233" actId="14100"/>
          <ac:spMkLst>
            <pc:docMk/>
            <pc:sldMk cId="3002837527" sldId="2147470356"/>
            <ac:spMk id="40" creationId="{AA23F035-0E14-2FEB-9C98-BDF362FB9C84}"/>
          </ac:spMkLst>
        </pc:spChg>
        <pc:picChg chg="add del mod">
          <ac:chgData name="Hendrick Zimmermann, Enel" userId="e09b381f-9f54-468c-bb0c-451c57910266" providerId="ADAL" clId="{B4B8F46A-B1B2-4ED0-8D54-78CD0AA816C5}" dt="2023-01-13T13:32:16.226" v="172" actId="478"/>
          <ac:picMkLst>
            <pc:docMk/>
            <pc:sldMk cId="3002837527" sldId="2147470356"/>
            <ac:picMk id="3" creationId="{E8232159-85EB-AFFC-7DBF-07D5D1AD985C}"/>
          </ac:picMkLst>
        </pc:picChg>
        <pc:picChg chg="del">
          <ac:chgData name="Hendrick Zimmermann, Enel" userId="e09b381f-9f54-468c-bb0c-451c57910266" providerId="ADAL" clId="{B4B8F46A-B1B2-4ED0-8D54-78CD0AA816C5}" dt="2023-01-13T13:33:50.444" v="183" actId="478"/>
          <ac:picMkLst>
            <pc:docMk/>
            <pc:sldMk cId="3002837527" sldId="2147470356"/>
            <ac:picMk id="4" creationId="{CCF1C864-E99B-1597-40EB-3AEEA922C758}"/>
          </ac:picMkLst>
        </pc:picChg>
        <pc:picChg chg="add del mod">
          <ac:chgData name="Hendrick Zimmermann, Enel" userId="e09b381f-9f54-468c-bb0c-451c57910266" providerId="ADAL" clId="{B4B8F46A-B1B2-4ED0-8D54-78CD0AA816C5}" dt="2023-01-13T13:33:02.787" v="176" actId="478"/>
          <ac:picMkLst>
            <pc:docMk/>
            <pc:sldMk cId="3002837527" sldId="2147470356"/>
            <ac:picMk id="9" creationId="{F5BDB0ED-2D0A-DDB9-DCA7-AFB4C9D2E9BB}"/>
          </ac:picMkLst>
        </pc:picChg>
        <pc:picChg chg="del">
          <ac:chgData name="Hendrick Zimmermann, Enel" userId="e09b381f-9f54-468c-bb0c-451c57910266" providerId="ADAL" clId="{B4B8F46A-B1B2-4ED0-8D54-78CD0AA816C5}" dt="2023-01-13T13:32:11.724" v="169" actId="478"/>
          <ac:picMkLst>
            <pc:docMk/>
            <pc:sldMk cId="3002837527" sldId="2147470356"/>
            <ac:picMk id="11" creationId="{978295A8-C827-C7F4-49F0-3700FAC6147F}"/>
          </ac:picMkLst>
        </pc:picChg>
        <pc:picChg chg="add del mod">
          <ac:chgData name="Hendrick Zimmermann, Enel" userId="e09b381f-9f54-468c-bb0c-451c57910266" providerId="ADAL" clId="{B4B8F46A-B1B2-4ED0-8D54-78CD0AA816C5}" dt="2023-01-13T17:43:11.457" v="789" actId="478"/>
          <ac:picMkLst>
            <pc:docMk/>
            <pc:sldMk cId="3002837527" sldId="2147470356"/>
            <ac:picMk id="12" creationId="{86C1A25D-614F-864A-D0E4-BEE16B55AD44}"/>
          </ac:picMkLst>
        </pc:picChg>
        <pc:picChg chg="add del mod">
          <ac:chgData name="Hendrick Zimmermann, Enel" userId="e09b381f-9f54-468c-bb0c-451c57910266" providerId="ADAL" clId="{B4B8F46A-B1B2-4ED0-8D54-78CD0AA816C5}" dt="2023-01-13T17:43:24.103" v="795" actId="478"/>
          <ac:picMkLst>
            <pc:docMk/>
            <pc:sldMk cId="3002837527" sldId="2147470356"/>
            <ac:picMk id="16" creationId="{D3A1B0EF-2783-F9D1-2AC2-4FEF190273F1}"/>
          </ac:picMkLst>
        </pc:picChg>
        <pc:picChg chg="add mod">
          <ac:chgData name="Hendrick Zimmermann, Enel" userId="e09b381f-9f54-468c-bb0c-451c57910266" providerId="ADAL" clId="{B4B8F46A-B1B2-4ED0-8D54-78CD0AA816C5}" dt="2023-01-13T17:43:18.404" v="793" actId="1076"/>
          <ac:picMkLst>
            <pc:docMk/>
            <pc:sldMk cId="3002837527" sldId="2147470356"/>
            <ac:picMk id="19" creationId="{3841A6A6-4E7B-E6DF-D8B1-49EDD2EA6011}"/>
          </ac:picMkLst>
        </pc:picChg>
        <pc:picChg chg="add mod">
          <ac:chgData name="Hendrick Zimmermann, Enel" userId="e09b381f-9f54-468c-bb0c-451c57910266" providerId="ADAL" clId="{B4B8F46A-B1B2-4ED0-8D54-78CD0AA816C5}" dt="2023-01-13T17:43:43.684" v="798" actId="14100"/>
          <ac:picMkLst>
            <pc:docMk/>
            <pc:sldMk cId="3002837527" sldId="2147470356"/>
            <ac:picMk id="22" creationId="{832FEA88-C55B-6A78-8BD4-BB9E411B6BA8}"/>
          </ac:picMkLst>
        </pc:picChg>
      </pc:sldChg>
      <pc:sldChg chg="modSp mod">
        <pc:chgData name="Hendrick Zimmermann, Enel" userId="e09b381f-9f54-468c-bb0c-451c57910266" providerId="ADAL" clId="{B4B8F46A-B1B2-4ED0-8D54-78CD0AA816C5}" dt="2023-01-13T14:40:20.252" v="583" actId="20577"/>
        <pc:sldMkLst>
          <pc:docMk/>
          <pc:sldMk cId="924369223" sldId="2147470359"/>
        </pc:sldMkLst>
        <pc:spChg chg="mod">
          <ac:chgData name="Hendrick Zimmermann, Enel" userId="e09b381f-9f54-468c-bb0c-451c57910266" providerId="ADAL" clId="{B4B8F46A-B1B2-4ED0-8D54-78CD0AA816C5}" dt="2023-01-13T14:40:20.252" v="583" actId="20577"/>
          <ac:spMkLst>
            <pc:docMk/>
            <pc:sldMk cId="924369223" sldId="2147470359"/>
            <ac:spMk id="2" creationId="{00000000-0000-0000-0000-000000000000}"/>
          </ac:spMkLst>
        </pc:spChg>
        <pc:spChg chg="mod">
          <ac:chgData name="Hendrick Zimmermann, Enel" userId="e09b381f-9f54-468c-bb0c-451c57910266" providerId="ADAL" clId="{B4B8F46A-B1B2-4ED0-8D54-78CD0AA816C5}" dt="2023-01-13T14:10:16.077" v="457" actId="1076"/>
          <ac:spMkLst>
            <pc:docMk/>
            <pc:sldMk cId="924369223" sldId="2147470359"/>
            <ac:spMk id="20" creationId="{4475DF3D-4E51-ECDD-BA99-0A72D2FBB6D7}"/>
          </ac:spMkLst>
        </pc:spChg>
        <pc:graphicFrameChg chg="modGraphic">
          <ac:chgData name="Hendrick Zimmermann, Enel" userId="e09b381f-9f54-468c-bb0c-451c57910266" providerId="ADAL" clId="{B4B8F46A-B1B2-4ED0-8D54-78CD0AA816C5}" dt="2023-01-13T14:10:07.211" v="456" actId="2161"/>
          <ac:graphicFrameMkLst>
            <pc:docMk/>
            <pc:sldMk cId="924369223" sldId="2147470359"/>
            <ac:graphicFrameMk id="48" creationId="{9E4A9C7A-3B4E-F0DB-03BD-7381E4B0734C}"/>
          </ac:graphicFrameMkLst>
        </pc:graphicFrameChg>
        <pc:picChg chg="mod">
          <ac:chgData name="Hendrick Zimmermann, Enel" userId="e09b381f-9f54-468c-bb0c-451c57910266" providerId="ADAL" clId="{B4B8F46A-B1B2-4ED0-8D54-78CD0AA816C5}" dt="2023-01-13T14:10:16.077" v="457" actId="1076"/>
          <ac:picMkLst>
            <pc:docMk/>
            <pc:sldMk cId="924369223" sldId="2147470359"/>
            <ac:picMk id="3" creationId="{8DF88CEA-62EB-F20C-340C-0DA3CE1339ED}"/>
          </ac:picMkLst>
        </pc:picChg>
      </pc:sldChg>
      <pc:sldChg chg="modSp mod">
        <pc:chgData name="Hendrick Zimmermann, Enel" userId="e09b381f-9f54-468c-bb0c-451c57910266" providerId="ADAL" clId="{B4B8F46A-B1B2-4ED0-8D54-78CD0AA816C5}" dt="2023-01-13T14:39:47.248" v="567" actId="20577"/>
        <pc:sldMkLst>
          <pc:docMk/>
          <pc:sldMk cId="2214246888" sldId="2147470361"/>
        </pc:sldMkLst>
        <pc:spChg chg="mod">
          <ac:chgData name="Hendrick Zimmermann, Enel" userId="e09b381f-9f54-468c-bb0c-451c57910266" providerId="ADAL" clId="{B4B8F46A-B1B2-4ED0-8D54-78CD0AA816C5}" dt="2023-01-13T14:39:47.248" v="567" actId="20577"/>
          <ac:spMkLst>
            <pc:docMk/>
            <pc:sldMk cId="2214246888" sldId="2147470361"/>
            <ac:spMk id="2" creationId="{00000000-0000-0000-0000-000000000000}"/>
          </ac:spMkLst>
        </pc:spChg>
        <pc:spChg chg="mod">
          <ac:chgData name="Hendrick Zimmermann, Enel" userId="e09b381f-9f54-468c-bb0c-451c57910266" providerId="ADAL" clId="{B4B8F46A-B1B2-4ED0-8D54-78CD0AA816C5}" dt="2023-01-13T14:02:45.489" v="412" actId="1076"/>
          <ac:spMkLst>
            <pc:docMk/>
            <pc:sldMk cId="2214246888" sldId="2147470361"/>
            <ac:spMk id="20" creationId="{4475DF3D-4E51-ECDD-BA99-0A72D2FBB6D7}"/>
          </ac:spMkLst>
        </pc:spChg>
        <pc:graphicFrameChg chg="mod modGraphic">
          <ac:chgData name="Hendrick Zimmermann, Enel" userId="e09b381f-9f54-468c-bb0c-451c57910266" providerId="ADAL" clId="{B4B8F46A-B1B2-4ED0-8D54-78CD0AA816C5}" dt="2023-01-13T14:02:38.947" v="411" actId="2161"/>
          <ac:graphicFrameMkLst>
            <pc:docMk/>
            <pc:sldMk cId="2214246888" sldId="2147470361"/>
            <ac:graphicFrameMk id="48" creationId="{9E4A9C7A-3B4E-F0DB-03BD-7381E4B0734C}"/>
          </ac:graphicFrameMkLst>
        </pc:graphicFrameChg>
        <pc:picChg chg="mod">
          <ac:chgData name="Hendrick Zimmermann, Enel" userId="e09b381f-9f54-468c-bb0c-451c57910266" providerId="ADAL" clId="{B4B8F46A-B1B2-4ED0-8D54-78CD0AA816C5}" dt="2023-01-13T14:02:45.489" v="412" actId="1076"/>
          <ac:picMkLst>
            <pc:docMk/>
            <pc:sldMk cId="2214246888" sldId="2147470361"/>
            <ac:picMk id="3" creationId="{8DF88CEA-62EB-F20C-340C-0DA3CE1339ED}"/>
          </ac:picMkLst>
        </pc:picChg>
      </pc:sldChg>
      <pc:sldChg chg="addSp delSp modSp add mod">
        <pc:chgData name="Hendrick Zimmermann, Enel" userId="e09b381f-9f54-468c-bb0c-451c57910266" providerId="ADAL" clId="{B4B8F46A-B1B2-4ED0-8D54-78CD0AA816C5}" dt="2023-01-13T18:01:40.070" v="910" actId="20577"/>
        <pc:sldMkLst>
          <pc:docMk/>
          <pc:sldMk cId="3539945936" sldId="2147470711"/>
        </pc:sldMkLst>
        <pc:spChg chg="add del mod">
          <ac:chgData name="Hendrick Zimmermann, Enel" userId="e09b381f-9f54-468c-bb0c-451c57910266" providerId="ADAL" clId="{B4B8F46A-B1B2-4ED0-8D54-78CD0AA816C5}" dt="2023-01-13T18:01:32.636" v="894"/>
          <ac:spMkLst>
            <pc:docMk/>
            <pc:sldMk cId="3539945936" sldId="2147470711"/>
            <ac:spMk id="4" creationId="{71E11CA9-A556-5F80-CB99-0F70BD4DED9C}"/>
          </ac:spMkLst>
        </pc:spChg>
        <pc:spChg chg="add mod">
          <ac:chgData name="Hendrick Zimmermann, Enel" userId="e09b381f-9f54-468c-bb0c-451c57910266" providerId="ADAL" clId="{B4B8F46A-B1B2-4ED0-8D54-78CD0AA816C5}" dt="2023-01-13T18:01:40.070" v="910" actId="20577"/>
          <ac:spMkLst>
            <pc:docMk/>
            <pc:sldMk cId="3539945936" sldId="2147470711"/>
            <ac:spMk id="5" creationId="{27C9365C-E44A-C00D-3865-5FF25B89436A}"/>
          </ac:spMkLst>
        </pc:spChg>
        <pc:spChg chg="del mod">
          <ac:chgData name="Hendrick Zimmermann, Enel" userId="e09b381f-9f54-468c-bb0c-451c57910266" providerId="ADAL" clId="{B4B8F46A-B1B2-4ED0-8D54-78CD0AA816C5}" dt="2023-01-13T18:01:34.237" v="895" actId="478"/>
          <ac:spMkLst>
            <pc:docMk/>
            <pc:sldMk cId="3539945936" sldId="2147470711"/>
            <ac:spMk id="9" creationId="{E167E5A1-8275-6C54-4B6C-C99C6318B6B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9482E-7F74-4074-AA54-6E03700D30E3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04BA5-563F-48A3-A9A5-90888B03C2F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5286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54B304-E99A-554B-A154-AA493B70D9F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1522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54B304-E99A-554B-A154-AA493B70D9F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0372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54B304-E99A-554B-A154-AA493B70D9F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8343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HSEQ</a:t>
            </a:r>
          </a:p>
        </p:txBody>
      </p:sp>
    </p:spTree>
    <p:extLst>
      <p:ext uri="{BB962C8B-B14F-4D97-AF65-F5344CB8AC3E}">
        <p14:creationId xmlns:p14="http://schemas.microsoft.com/office/powerpoint/2010/main" val="3055296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HSEQ</a:t>
            </a:r>
          </a:p>
        </p:txBody>
      </p:sp>
    </p:spTree>
    <p:extLst>
      <p:ext uri="{BB962C8B-B14F-4D97-AF65-F5344CB8AC3E}">
        <p14:creationId xmlns:p14="http://schemas.microsoft.com/office/powerpoint/2010/main" val="2534133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6333C-7E52-4605-B5FF-B0FE771E26FB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4907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54B304-E99A-554B-A154-AA493B70D9F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4924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6333C-7E52-4605-B5FF-B0FE771E26FB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598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54B304-E99A-554B-A154-AA493B70D9F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1937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.xml"/><Relationship Id="rId4" Type="http://schemas.openxmlformats.org/officeDocument/2006/relationships/image" Target="../media/image9.em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6.bin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453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294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412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672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Key Point -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038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937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042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296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47027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8575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25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537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152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240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3058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522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2906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0F96DEC8-CE83-4905-AF50-7F8844906059}" type="datetime1">
              <a:rPr lang="en-GB" smtClean="0">
                <a:solidFill>
                  <a:srgbClr val="C6C6C6">
                    <a:lumMod val="75000"/>
                  </a:srgbClr>
                </a:solidFill>
              </a:rPr>
              <a:t>13/01/2023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US">
                <a:solidFill>
                  <a:srgbClr val="C6C6C6">
                    <a:lumMod val="75000"/>
                  </a:srgbClr>
                </a:solidFill>
              </a:rPr>
              <a:t>Presentation footer 10PT grey. Please add the relevant country to the footer.</a:t>
            </a:r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4685" y="6638797"/>
            <a:ext cx="762000" cy="153888"/>
          </a:xfrm>
        </p:spPr>
        <p:txBody>
          <a:bodyPr/>
          <a:lstStyle>
            <a:lvl1pPr>
              <a:lnSpc>
                <a:spcPct val="90000"/>
              </a:lnSpc>
              <a:defRPr b="1"/>
            </a:lvl1pPr>
          </a:lstStyle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49272"/>
      </p:ext>
    </p:extLst>
  </p:cSld>
  <p:clrMapOvr>
    <a:masterClrMapping/>
  </p:clrMapOvr>
  <p:transition spd="slow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2453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46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703703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38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941102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1285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8385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/>
              <a:t>Agenda</a:t>
            </a:r>
            <a:endParaRPr lang="en-GB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01. Click to add chapter title</a:t>
            </a:r>
            <a:endParaRPr lang="it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02. Click to add chapter title</a:t>
            </a:r>
            <a:endParaRPr lang="it-IT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03. Click to add chapter title</a:t>
            </a:r>
            <a:endParaRPr lang="it-IT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04. Click to add chapter title</a:t>
            </a:r>
            <a:endParaRPr lang="it-IT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05. Click to add chapter title</a:t>
            </a:r>
            <a:endParaRPr lang="it-IT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06. Click to add chapter title</a:t>
            </a:r>
            <a:endParaRPr lang="it-IT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07. Click to add chapter title</a:t>
            </a:r>
            <a:endParaRPr lang="it-IT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08. Click to add chapter title</a:t>
            </a:r>
            <a:endParaRPr lang="it-IT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908541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057957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6128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3037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0462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450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Key Point -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5281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152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313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/>
              <a:t>Master text style 18PT regular</a:t>
            </a:r>
          </a:p>
          <a:p>
            <a:pPr lvl="1"/>
            <a:r>
              <a:rPr lang="en-GB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/>
              <a:t>Second level: Master</a:t>
            </a:r>
            <a:br>
              <a:rPr lang="en-GB"/>
            </a:br>
            <a:r>
              <a:rPr lang="en-GB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447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7997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062776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842024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5780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3889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772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471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4298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49" y="-157777"/>
            <a:ext cx="691602" cy="2398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702" y="5483226"/>
            <a:ext cx="1907123" cy="69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585705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6614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4685" y="6638797"/>
            <a:ext cx="762000" cy="153888"/>
          </a:xfrm>
        </p:spPr>
        <p:txBody>
          <a:bodyPr/>
          <a:lstStyle>
            <a:lvl1pPr>
              <a:lnSpc>
                <a:spcPct val="90000"/>
              </a:lnSpc>
              <a:defRPr b="1"/>
            </a:lvl1pPr>
          </a:lstStyle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27871"/>
      </p:ext>
    </p:extLst>
  </p:cSld>
  <p:clrMapOvr>
    <a:masterClrMapping/>
  </p:clrMapOvr>
  <p:transition spd="slow">
    <p:wip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496" y="1363678"/>
            <a:ext cx="6076985" cy="2054225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098"/>
            <a:ext cx="1098240" cy="3808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137919"/>
      </p:ext>
    </p:extLst>
  </p:cSld>
  <p:clrMapOvr>
    <a:masterClrMapping/>
  </p:clrMapOvr>
  <p:transition spd="slow">
    <p:wip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06164"/>
      </p:ext>
    </p:extLst>
  </p:cSld>
  <p:clrMapOvr>
    <a:masterClrMapping/>
  </p:clrMapOvr>
  <p:transition spd="slow">
    <p:wip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83372"/>
      </p:ext>
    </p:extLst>
  </p:cSld>
  <p:clrMapOvr>
    <a:masterClrMapping/>
  </p:clrMapOvr>
  <p:transition spd="slow">
    <p:wip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09509"/>
      </p:ext>
    </p:extLst>
  </p:cSld>
  <p:clrMapOvr>
    <a:masterClrMapping/>
  </p:clrMapOvr>
  <p:transition spd="slow">
    <p:wip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Mess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>
                <a:solidFill>
                  <a:prstClr val="white"/>
                </a:solidFill>
              </a:rPr>
              <a:pPr/>
              <a:t>‹nº›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845391" y="-394416"/>
            <a:ext cx="878042" cy="304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rgbClr val="0655FA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211" y="1905918"/>
            <a:ext cx="7606614" cy="3577306"/>
          </a:xfrm>
        </p:spPr>
        <p:txBody>
          <a:bodyPr/>
          <a:lstStyle>
            <a:lvl1pPr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14948"/>
      </p:ext>
    </p:extLst>
  </p:cSld>
  <p:clrMapOvr>
    <a:masterClrMapping/>
  </p:clrMapOvr>
  <p:transition spd="slow">
    <p:wip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777766"/>
      </p:ext>
    </p:extLst>
  </p:cSld>
  <p:clrMapOvr>
    <a:masterClrMapping/>
  </p:clrMapOvr>
  <p:transition spd="slow">
    <p:wip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683018"/>
      </p:ext>
    </p:extLst>
  </p:cSld>
  <p:clrMapOvr>
    <a:masterClrMapping/>
  </p:clrMapOvr>
  <p:transition spd="slow">
    <p:wip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sto su una colon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270" imgH="270" progId="TCLayout.ActiveDocument.1">
                  <p:embed/>
                </p:oleObj>
              </mc:Choice>
              <mc:Fallback>
                <p:oleObj name="Slide do think-cell" r:id="rId3" imgW="270" imgH="270" progId="TCLayout.ActiveDocument.1">
                  <p:embed/>
                  <p:pic>
                    <p:nvPicPr>
                      <p:cNvPr id="4" name="Objeto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803373" y="1129773"/>
            <a:ext cx="8559828" cy="511283"/>
          </a:xfrm>
          <a:prstGeom prst="rect">
            <a:avLst/>
          </a:prstGeom>
        </p:spPr>
        <p:txBody>
          <a:bodyPr lIns="143996" tIns="0" rIns="143996" anchor="t">
            <a:noAutofit/>
          </a:bodyPr>
          <a:lstStyle>
            <a:lvl1pPr algn="l">
              <a:defRPr sz="2700" b="0" cap="none" baseline="0"/>
            </a:lvl1pPr>
          </a:lstStyle>
          <a:p>
            <a:r>
              <a:rPr lang="it-IT"/>
              <a:t>Fare clic per digitare il sottotitolo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1803373" y="486555"/>
            <a:ext cx="8559828" cy="610240"/>
          </a:xfrm>
          <a:prstGeom prst="rect">
            <a:avLst/>
          </a:prstGeom>
        </p:spPr>
        <p:txBody>
          <a:bodyPr bIns="0" anchor="b">
            <a:noAutofit/>
          </a:bodyPr>
          <a:lstStyle>
            <a:lvl1pPr marL="0" indent="0">
              <a:buNone/>
              <a:defRPr sz="3200" b="1">
                <a:solidFill>
                  <a:srgbClr val="24509A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digitare il titolo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4A63-4422-4E48-BD42-7AA48B653B0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ottotitolo 2"/>
          <p:cNvSpPr>
            <a:spLocks noGrp="1"/>
          </p:cNvSpPr>
          <p:nvPr>
            <p:ph type="subTitle" idx="13" hasCustomPrompt="1"/>
          </p:nvPr>
        </p:nvSpPr>
        <p:spPr>
          <a:xfrm>
            <a:off x="433665" y="1692000"/>
            <a:ext cx="11140095" cy="4284000"/>
          </a:xfrm>
          <a:prstGeom prst="rect">
            <a:avLst/>
          </a:prstGeom>
        </p:spPr>
        <p:txBody>
          <a:bodyPr tIns="0">
            <a:noAutofit/>
          </a:bodyPr>
          <a:lstStyle>
            <a:lvl1pPr marL="0" indent="0" algn="l">
              <a:lnSpc>
                <a:spcPts val="3733"/>
              </a:lnSpc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digitare il testo su una colonna.</a:t>
            </a:r>
          </a:p>
        </p:txBody>
      </p:sp>
    </p:spTree>
    <p:extLst>
      <p:ext uri="{BB962C8B-B14F-4D97-AF65-F5344CB8AC3E}">
        <p14:creationId xmlns:p14="http://schemas.microsoft.com/office/powerpoint/2010/main" val="3303950960"/>
      </p:ext>
    </p:extLst>
  </p:cSld>
  <p:clrMapOvr>
    <a:masterClrMapping/>
  </p:clrMapOvr>
  <p:transition spd="slow">
    <p:wip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singl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ottotitolo 2"/>
          <p:cNvSpPr txBox="1">
            <a:spLocks/>
          </p:cNvSpPr>
          <p:nvPr userDrawn="1"/>
        </p:nvSpPr>
        <p:spPr>
          <a:xfrm>
            <a:off x="433917" y="1692277"/>
            <a:ext cx="11140016" cy="4283075"/>
          </a:xfrm>
          <a:prstGeom prst="rect">
            <a:avLst/>
          </a:prstGeom>
        </p:spPr>
        <p:txBody>
          <a:bodyPr lIns="121917" tIns="0" rIns="121917" bIns="60958"/>
          <a:lstStyle>
            <a:lvl1pPr marL="0" indent="0" algn="l" defTabSz="914400" rtl="0" eaLnBrk="1" latinLnBrk="0" hangingPunct="1">
              <a:lnSpc>
                <a:spcPts val="2800"/>
              </a:lnSpc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spcAft>
                <a:spcPts val="0"/>
              </a:spcAft>
              <a:buFont typeface="Arial"/>
              <a:buNone/>
              <a:defRPr/>
            </a:pPr>
            <a:endParaRPr lang="it-IT">
              <a:solidFill>
                <a:prstClr val="black">
                  <a:tint val="75000"/>
                </a:prstClr>
              </a:solidFill>
              <a:cs typeface="Arial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0896600" y="6356352"/>
            <a:ext cx="685800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rgbClr val="A8A9AD"/>
                </a:solidFill>
              </a:defRPr>
            </a:lvl1pPr>
          </a:lstStyle>
          <a:p>
            <a:pPr>
              <a:defRPr/>
            </a:pPr>
            <a:fld id="{200CA9A3-9FF2-47CF-8C5F-52462FBD7B1B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  <p:sp>
        <p:nvSpPr>
          <p:cNvPr id="10" name="Titolo 1"/>
          <p:cNvSpPr>
            <a:spLocks noGrp="1"/>
          </p:cNvSpPr>
          <p:nvPr>
            <p:ph type="title" hasCustomPrompt="1"/>
          </p:nvPr>
        </p:nvSpPr>
        <p:spPr>
          <a:xfrm>
            <a:off x="1804800" y="443595"/>
            <a:ext cx="8558400" cy="480000"/>
          </a:xfrm>
          <a:prstGeom prst="rect">
            <a:avLst/>
          </a:prstGeom>
        </p:spPr>
        <p:txBody>
          <a:bodyPr/>
          <a:lstStyle>
            <a:lvl1pPr algn="l">
              <a:defRPr lang="it-IT" sz="3200" b="0" kern="1200" dirty="0">
                <a:solidFill>
                  <a:srgbClr val="0033A0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it-IT" err="1"/>
              <a:t>Page</a:t>
            </a:r>
            <a:r>
              <a:rPr lang="it-IT"/>
              <a:t> Title</a:t>
            </a:r>
          </a:p>
        </p:txBody>
      </p:sp>
      <p:sp>
        <p:nvSpPr>
          <p:cNvPr id="11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1804800" y="923648"/>
            <a:ext cx="8558400" cy="480000"/>
          </a:xfrm>
          <a:prstGeom prst="rect">
            <a:avLst/>
          </a:prstGeom>
        </p:spPr>
        <p:txBody>
          <a:bodyPr/>
          <a:lstStyle>
            <a:lvl1pPr marL="0" indent="0" algn="l" defTabSz="609585" rtl="0" eaLnBrk="1" latinLnBrk="0" hangingPunct="1">
              <a:lnSpc>
                <a:spcPts val="3733"/>
              </a:lnSpc>
              <a:spcBef>
                <a:spcPct val="0"/>
              </a:spcBef>
              <a:buNone/>
              <a:defRPr lang="it-IT" sz="2700" b="0" kern="1200" cap="none" baseline="0" dirty="0">
                <a:solidFill>
                  <a:srgbClr val="0033A0"/>
                </a:solidFill>
                <a:latin typeface="Arial"/>
                <a:ea typeface="+mj-ea"/>
                <a:cs typeface="Arial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it-IT" err="1"/>
              <a:t>Subtitle</a:t>
            </a:r>
            <a:r>
              <a:rPr lang="it-IT"/>
              <a:t> (</a:t>
            </a:r>
            <a:r>
              <a:rPr lang="it-IT" err="1"/>
              <a:t>if</a:t>
            </a:r>
            <a:r>
              <a:rPr lang="it-IT"/>
              <a:t> </a:t>
            </a:r>
            <a:r>
              <a:rPr lang="it-IT" err="1"/>
              <a:t>any</a:t>
            </a:r>
            <a:r>
              <a:rPr lang="it-IT"/>
              <a:t>)</a:t>
            </a:r>
          </a:p>
        </p:txBody>
      </p:sp>
      <p:sp>
        <p:nvSpPr>
          <p:cNvPr id="12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398238" y="2256000"/>
            <a:ext cx="11247029" cy="3957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733"/>
              </a:lnSpc>
              <a:buNone/>
              <a:defRPr sz="2400" baseline="0">
                <a:solidFill>
                  <a:srgbClr val="5356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400">
                <a:solidFill>
                  <a:srgbClr val="ADAD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170" indent="0">
              <a:buNone/>
              <a:defRPr sz="2400">
                <a:solidFill>
                  <a:srgbClr val="ADAD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8754" indent="0">
              <a:buNone/>
              <a:defRPr sz="2400">
                <a:solidFill>
                  <a:srgbClr val="ADAD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8339" indent="0">
              <a:buNone/>
              <a:defRPr sz="2400">
                <a:solidFill>
                  <a:srgbClr val="ADAD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/>
              <a:t>Single </a:t>
            </a:r>
            <a:r>
              <a:rPr lang="it-IT" err="1"/>
              <a:t>column</a:t>
            </a:r>
            <a:r>
              <a:rPr lang="it-IT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126692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79590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singl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470" imgH="469" progId="TCLayout.ActiveDocument.1">
                  <p:embed/>
                </p:oleObj>
              </mc:Choice>
              <mc:Fallback>
                <p:oleObj name="Slide do think-cell" r:id="rId4" imgW="470" imgH="469" progId="TCLayout.ActiveDocument.1">
                  <p:embed/>
                  <p:pic>
                    <p:nvPicPr>
                      <p:cNvPr id="3" name="Objeto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ângulo 1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2800" b="1" i="0" baseline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Sottotitolo 2"/>
          <p:cNvSpPr txBox="1">
            <a:spLocks/>
          </p:cNvSpPr>
          <p:nvPr userDrawn="1"/>
        </p:nvSpPr>
        <p:spPr>
          <a:xfrm>
            <a:off x="433917" y="1692277"/>
            <a:ext cx="11140016" cy="4283075"/>
          </a:xfrm>
          <a:prstGeom prst="rect">
            <a:avLst/>
          </a:prstGeom>
        </p:spPr>
        <p:txBody>
          <a:bodyPr tIns="0"/>
          <a:lstStyle>
            <a:lvl1pPr marL="0" indent="0" algn="l" defTabSz="914400" rtl="0" eaLnBrk="1" latinLnBrk="0" hangingPunct="1">
              <a:lnSpc>
                <a:spcPts val="2800"/>
              </a:lnSpc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2" fontAlgn="auto">
              <a:spcAft>
                <a:spcPts val="0"/>
              </a:spcAft>
              <a:buFont typeface="Arial"/>
              <a:buNone/>
              <a:defRPr/>
            </a:pPr>
            <a:endParaRPr lang="it-IT" sz="2400">
              <a:cs typeface="Arial"/>
            </a:endParaRPr>
          </a:p>
        </p:txBody>
      </p:sp>
      <p:sp>
        <p:nvSpPr>
          <p:cNvPr id="12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398239" y="2256001"/>
            <a:ext cx="11247029" cy="3957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733"/>
              </a:lnSpc>
              <a:buNone/>
              <a:defRPr sz="2400" baseline="0">
                <a:solidFill>
                  <a:srgbClr val="5356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2" indent="0">
              <a:buNone/>
              <a:defRPr sz="2400">
                <a:solidFill>
                  <a:srgbClr val="ADAD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166" indent="0">
              <a:buNone/>
              <a:defRPr sz="2400">
                <a:solidFill>
                  <a:srgbClr val="ADAD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8747" indent="0">
              <a:buNone/>
              <a:defRPr sz="2400">
                <a:solidFill>
                  <a:srgbClr val="ADAD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8329" indent="0">
              <a:buNone/>
              <a:defRPr sz="2400">
                <a:solidFill>
                  <a:srgbClr val="ADAD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/>
              <a:t>Single </a:t>
            </a:r>
            <a:r>
              <a:rPr lang="it-IT" err="1"/>
              <a:t>column</a:t>
            </a:r>
            <a:r>
              <a:rPr lang="it-IT"/>
              <a:t> text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1" y="670123"/>
            <a:ext cx="8375651" cy="3949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085368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34464" y="6622224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pt-BR" noProof="0" smtClean="0"/>
              <a:pPr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8932189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E8CD4351-A4C5-5A41-BF47-1C053A410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27" y="5811549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18216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A picture showing a valley with wind turbines.">
            <a:extLst>
              <a:ext uri="{FF2B5EF4-FFF2-40B4-BE49-F238E27FC236}">
                <a16:creationId xmlns:a16="http://schemas.microsoft.com/office/drawing/2014/main" id="{5A4BE3B2-286A-47F5-9140-590F6C73D5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33680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51D3E93-B4CC-E145-A5EF-359F29F29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397001" y="60570"/>
            <a:ext cx="508001" cy="17780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endParaRPr sz="9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99D170F0-50DE-F54D-B612-F3521E960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5820232"/>
            <a:ext cx="996698" cy="3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53266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2541F-1236-6A4C-9032-972F737A9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5C204D-177B-C440-8AAB-8A66C4D91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92737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B156F0AC-10C7-0041-8651-6A0C9D81A2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2E91CA37-7707-4A40-BFCE-832DA5F3F4FE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C7D01B0-A845-EC41-9781-44CA5EF4D2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0ED439-6E9B-464B-95F0-6EC67FD23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1369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7">
            <a:extLst>
              <a:ext uri="{FF2B5EF4-FFF2-40B4-BE49-F238E27FC236}">
                <a16:creationId xmlns:a16="http://schemas.microsoft.com/office/drawing/2014/main" id="{89AE7B80-CF34-3341-8071-099F4B944B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5" name="Rectangle 8">
            <a:extLst>
              <a:ext uri="{FF2B5EF4-FFF2-40B4-BE49-F238E27FC236}">
                <a16:creationId xmlns:a16="http://schemas.microsoft.com/office/drawing/2014/main" id="{01DFB21A-DD09-2841-AB77-DB5F85C47A03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D296549-81E9-FB4E-BC44-EE9720636D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A22E8A-6061-9941-8A0F-D7A65C809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38206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algn="ctr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76E7282-EBC0-2540-8969-013424044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26297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 dirty="0"/>
              <a:t>Agenda</a:t>
            </a:r>
            <a:endParaRPr lang="en-GB" dirty="0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01. Click to add chapter title</a:t>
            </a:r>
            <a:endParaRPr lang="it-IT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dirty="0"/>
              <a:t>Click to edit subtitle if required</a:t>
            </a:r>
            <a:endParaRPr lang="en-US" dirty="0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02. Click to add chapter title</a:t>
            </a:r>
            <a:endParaRPr lang="it-IT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dirty="0"/>
              <a:t>Click to edit subtitle if required</a:t>
            </a:r>
            <a:endParaRPr lang="en-US" dirty="0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03. Click to add chapter title</a:t>
            </a:r>
            <a:endParaRPr lang="it-IT" dirty="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dirty="0"/>
              <a:t>Click to edit subtitle if required</a:t>
            </a:r>
            <a:endParaRPr lang="en-US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04. Click to add chapter title</a:t>
            </a:r>
            <a:endParaRPr lang="it-IT" dirty="0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dirty="0"/>
              <a:t>Click to edit subtitle if required</a:t>
            </a:r>
            <a:endParaRPr lang="en-US" dirty="0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05. Click to add chapter title</a:t>
            </a:r>
            <a:endParaRPr lang="it-IT" dirty="0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dirty="0"/>
              <a:t>Click to edit subtitle if required</a:t>
            </a:r>
            <a:endParaRPr lang="en-US" dirty="0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06. Click to add chapter title</a:t>
            </a:r>
            <a:endParaRPr lang="it-IT" dirty="0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dirty="0"/>
              <a:t>Click to edit subtitle if required</a:t>
            </a:r>
            <a:endParaRPr lang="en-US" dirty="0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07. Click to add chapter title</a:t>
            </a:r>
            <a:endParaRPr lang="it-IT" dirty="0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dirty="0"/>
              <a:t>Click to edit subtitle if required</a:t>
            </a:r>
            <a:endParaRPr lang="en-US" dirty="0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08. Click to add chapter title</a:t>
            </a:r>
            <a:endParaRPr lang="it-IT" dirty="0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dirty="0"/>
              <a:t>Click to edit subtitle if required</a:t>
            </a:r>
            <a:endParaRPr lang="en-US" dirty="0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9129546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 dirty="0"/>
              <a:t>Agenda</a:t>
            </a:r>
            <a:endParaRPr lang="en-GB" dirty="0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01</a:t>
            </a:r>
            <a:endParaRPr lang="it-IT" dirty="0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02</a:t>
            </a:r>
            <a:endParaRPr lang="it-IT" dirty="0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03</a:t>
            </a:r>
            <a:endParaRPr lang="it-IT" dirty="0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04</a:t>
            </a:r>
            <a:endParaRPr lang="it-IT" dirty="0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05</a:t>
            </a:r>
            <a:endParaRPr lang="it-IT" dirty="0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06</a:t>
            </a:r>
            <a:endParaRPr lang="it-IT" dirty="0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07</a:t>
            </a:r>
            <a:endParaRPr lang="it-IT" dirty="0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08</a:t>
            </a:r>
            <a:endParaRPr lang="it-IT" dirty="0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4089335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 dirty="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Agenda</a:t>
            </a:r>
            <a:endParaRPr lang="en-GB" dirty="0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01</a:t>
            </a:r>
            <a:endParaRPr lang="it-IT" dirty="0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02</a:t>
            </a:r>
            <a:endParaRPr lang="it-IT" dirty="0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03</a:t>
            </a:r>
            <a:endParaRPr lang="it-IT" dirty="0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04</a:t>
            </a:r>
            <a:endParaRPr lang="it-IT" dirty="0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05</a:t>
            </a:r>
            <a:endParaRPr lang="it-IT" dirty="0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06</a:t>
            </a:r>
            <a:endParaRPr lang="it-IT" dirty="0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07</a:t>
            </a:r>
            <a:endParaRPr lang="it-IT" dirty="0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08</a:t>
            </a:r>
            <a:endParaRPr lang="it-IT" dirty="0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09</a:t>
            </a:r>
            <a:endParaRPr lang="it-IT" dirty="0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6567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21DA595B-42FE-C04D-B0E0-0903E4F781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/>
          <a:p>
            <a:r>
              <a:rPr lang="it-IT"/>
              <a:t>Agenda</a:t>
            </a:r>
            <a:endParaRPr lang="en-GB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6BF876CB-524A-EB4B-9B7D-B619C4D6C58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8" y="1998986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01. Click to add chapter title</a:t>
            </a:r>
            <a:endParaRPr lang="it-IT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7D588-0B3B-D049-920B-9ED7EA193C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328" y="2480213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723EF504-F6D3-3045-9B57-B9B7508743D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2328" y="301929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02. Click to add chapter title</a:t>
            </a:r>
            <a:endParaRPr lang="it-IT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60F7784-D662-BC4F-91D8-2D33211A203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2328" y="350051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8DC4B8B3-BE4C-3B4C-A06C-AEA19F77E0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2328" y="402668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03. Click to add chapter title</a:t>
            </a:r>
            <a:endParaRPr lang="it-IT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86E480EE-5BBD-AF49-BEE1-ABC98E1A796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2328" y="450791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51544D9-EF30-A040-889B-526F140563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2328" y="5034071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04. Click to add chapter title</a:t>
            </a:r>
            <a:endParaRPr lang="it-IT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E803D4F-4B1C-B643-832A-05F08C353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328" y="5515298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617FD578-689F-024F-8998-5C860ACF0D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05630" y="1996403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05. Click to add chapter title</a:t>
            </a:r>
            <a:endParaRPr lang="it-IT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EA7DCCB2-1A16-2145-AEAA-B8E3E39BBA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05630" y="2477630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2" name="Text Placeholder 23">
            <a:extLst>
              <a:ext uri="{FF2B5EF4-FFF2-40B4-BE49-F238E27FC236}">
                <a16:creationId xmlns:a16="http://schemas.microsoft.com/office/drawing/2014/main" id="{BC897CB6-3D6F-CA47-BBFE-A3EBA655025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05630" y="301670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06. Click to add chapter title</a:t>
            </a:r>
            <a:endParaRPr lang="it-IT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B9F32A43-9C23-524B-B7EA-6B9CB7BE80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05630" y="349793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4" name="Text Placeholder 23">
            <a:extLst>
              <a:ext uri="{FF2B5EF4-FFF2-40B4-BE49-F238E27FC236}">
                <a16:creationId xmlns:a16="http://schemas.microsoft.com/office/drawing/2014/main" id="{E16B8EB3-C8EE-AC4F-AD72-5BC945B30C6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05630" y="4024100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07. Click to add chapter title</a:t>
            </a:r>
            <a:endParaRPr lang="it-IT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EBFFE72-5316-F540-B15C-EF6141109B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05630" y="4505327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36" name="Text Placeholder 23">
            <a:extLst>
              <a:ext uri="{FF2B5EF4-FFF2-40B4-BE49-F238E27FC236}">
                <a16:creationId xmlns:a16="http://schemas.microsoft.com/office/drawing/2014/main" id="{4F53C41C-D748-1746-9D56-7AFD32BE76C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05630" y="5031488"/>
            <a:ext cx="5160533" cy="465244"/>
          </a:xfrm>
        </p:spPr>
        <p:txBody>
          <a:bodyPr/>
          <a:lstStyle>
            <a:lvl1pPr marL="0" indent="0"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08. Click to add chapter title</a:t>
            </a:r>
            <a:endParaRPr lang="it-IT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B97DDE32-4020-FC49-BE05-F767FA6C9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5630" y="5512715"/>
            <a:ext cx="5160727" cy="293984"/>
          </a:xfrm>
        </p:spPr>
        <p:txBody>
          <a:bodyPr rIns="0"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/>
              <a:t>Click to edit subtitle if required</a:t>
            </a:r>
            <a:endParaRPr lang="en-US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0F4F9C2-E60F-8B44-8836-ECE24F48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F2B1E328-CCAD-F941-AC2D-F92158846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883501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genda 4">
    <p:bg>
      <p:bgPr>
        <a:solidFill>
          <a:srgbClr val="0085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 dirty="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Agenda</a:t>
            </a:r>
            <a:endParaRPr lang="en-GB" dirty="0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01</a:t>
            </a:r>
            <a:endParaRPr lang="it-IT" dirty="0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02</a:t>
            </a:r>
            <a:endParaRPr lang="it-IT" dirty="0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03</a:t>
            </a:r>
            <a:endParaRPr lang="it-IT" dirty="0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04</a:t>
            </a:r>
            <a:endParaRPr lang="it-IT" dirty="0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05</a:t>
            </a:r>
            <a:endParaRPr lang="it-IT" dirty="0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06</a:t>
            </a:r>
            <a:endParaRPr lang="it-IT" dirty="0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07</a:t>
            </a:r>
            <a:endParaRPr lang="it-IT" dirty="0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08</a:t>
            </a:r>
            <a:endParaRPr lang="it-IT" dirty="0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09</a:t>
            </a:r>
            <a:endParaRPr lang="it-IT" dirty="0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EDBF7B0-4EC2-F541-9E82-3663D0317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33BE4D9-A94C-F549-9D78-F1BD66867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15030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Agenda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 dirty="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Agenda</a:t>
            </a:r>
            <a:endParaRPr lang="en-GB" dirty="0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01</a:t>
            </a:r>
            <a:endParaRPr lang="it-IT" dirty="0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02</a:t>
            </a:r>
            <a:endParaRPr lang="it-IT" dirty="0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03</a:t>
            </a:r>
            <a:endParaRPr lang="it-IT" dirty="0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04</a:t>
            </a:r>
            <a:endParaRPr lang="it-IT" dirty="0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05</a:t>
            </a:r>
            <a:endParaRPr lang="it-IT" dirty="0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06</a:t>
            </a:r>
            <a:endParaRPr lang="it-IT" dirty="0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07</a:t>
            </a:r>
            <a:endParaRPr lang="it-IT" dirty="0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08</a:t>
            </a:r>
            <a:endParaRPr lang="it-IT" dirty="0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09</a:t>
            </a:r>
            <a:endParaRPr lang="it-IT" dirty="0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236F63CB-C580-7640-93BC-AF743990D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dirty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F0505F7-9971-AA47-960B-BF4B85FF5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07846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Agenda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 dirty="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Agenda</a:t>
            </a:r>
            <a:endParaRPr lang="en-GB" dirty="0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01</a:t>
            </a:r>
            <a:endParaRPr lang="it-IT" dirty="0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02</a:t>
            </a:r>
            <a:endParaRPr lang="it-IT" dirty="0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03</a:t>
            </a:r>
            <a:endParaRPr lang="it-IT" dirty="0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04</a:t>
            </a:r>
            <a:endParaRPr lang="it-IT" dirty="0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05</a:t>
            </a:r>
            <a:endParaRPr lang="it-IT" dirty="0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06</a:t>
            </a:r>
            <a:endParaRPr lang="it-IT" dirty="0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07</a:t>
            </a:r>
            <a:endParaRPr lang="it-IT" dirty="0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08</a:t>
            </a:r>
            <a:endParaRPr lang="it-IT" dirty="0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09</a:t>
            </a:r>
            <a:endParaRPr lang="it-IT" dirty="0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add chapter title in max. 2 lines</a:t>
            </a:r>
            <a:endParaRPr lang="it-IT" dirty="0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780C923-B58D-8646-92FA-EA0B551C1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CED743C-4CAB-3B46-866D-4E726FF0E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86330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Key Point - Full image">
    <p:bg>
      <p:bgPr>
        <a:solidFill>
          <a:srgbClr val="C6C6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DF7CD-7B1E-4947-8A8D-C0CB91DB1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pt-BR"/>
              <a:t>Clique no ícone para adicionar uma imagem</a:t>
            </a:r>
            <a:endParaRPr lang="it-IT" dirty="0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7AEDC9B0-5E01-4344-A13E-26BC7193FC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1389E4EE-81BD-6941-B839-7233BBE1ABB6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8B392C5-DCB6-E24F-B45A-FEC052F660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2211" y="1134706"/>
            <a:ext cx="7606614" cy="1727247"/>
          </a:xfrm>
        </p:spPr>
        <p:txBody>
          <a:bodyPr/>
          <a:lstStyle>
            <a:lvl1pPr marL="0" indent="0">
              <a:buNone/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Insert key point on your picture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B43D13-DFA6-8942-B6AA-9D1C96E4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60164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5334000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23819" y="1548580"/>
            <a:ext cx="5203005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1CB1EB-1AD6-D54B-98A1-F4AFD459B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73324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5554622-E911-FE4F-AFAE-295567289CEF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771832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 dirty="0"/>
              <a:t>Master text style 18PT regular</a:t>
            </a:r>
          </a:p>
          <a:p>
            <a:pPr lvl="1"/>
            <a:r>
              <a:rPr lang="en-GB" dirty="0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 dirty="0"/>
              <a:t>Second level: Master</a:t>
            </a:r>
            <a:br>
              <a:rPr lang="en-GB" dirty="0"/>
            </a:br>
            <a:r>
              <a:rPr lang="en-GB" dirty="0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D448D0-4623-664F-8E51-28B17CF3436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12225" y="1543664"/>
            <a:ext cx="3382297" cy="4661515"/>
          </a:xfrm>
        </p:spPr>
        <p:txBody>
          <a:bodyPr/>
          <a:lstStyle>
            <a:lvl1pPr marL="0" indent="0">
              <a:buNone/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254000" indent="0">
              <a:buNone/>
              <a:defRPr sz="1800"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 dirty="0"/>
              <a:t>Master text style 18PT regular</a:t>
            </a:r>
          </a:p>
          <a:p>
            <a:pPr lvl="1"/>
            <a:r>
              <a:rPr lang="en-GB" dirty="0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 dirty="0"/>
              <a:t>Second level: Master</a:t>
            </a:r>
            <a:br>
              <a:rPr lang="en-GB" dirty="0"/>
            </a:br>
            <a:r>
              <a:rPr lang="en-GB" dirty="0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E4F1F6-02D5-674A-88A8-6DDBCA2CE13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052619" y="1543664"/>
            <a:ext cx="33822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 marL="0" indent="0">
              <a:buNone/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  <a:lvl4pPr marL="541338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4pPr>
          </a:lstStyle>
          <a:p>
            <a:pPr lvl="0"/>
            <a:r>
              <a:rPr lang="en-GB" dirty="0"/>
              <a:t>Master text style 18PT regular</a:t>
            </a:r>
          </a:p>
          <a:p>
            <a:pPr lvl="1"/>
            <a:r>
              <a:rPr lang="en-GB" dirty="0"/>
              <a:t>First level: Master bullet style 18PT regular</a:t>
            </a:r>
          </a:p>
          <a:p>
            <a:pPr marL="285750" indent="-285750">
              <a:buFont typeface="Arial" panose="020B0604020202020204" pitchFamily="34" charset="0"/>
              <a:buChar char="-"/>
            </a:pPr>
            <a:r>
              <a:rPr lang="en-GB" dirty="0"/>
              <a:t>Second level: Master</a:t>
            </a:r>
            <a:br>
              <a:rPr lang="en-GB" dirty="0"/>
            </a:br>
            <a:r>
              <a:rPr lang="en-GB" dirty="0"/>
              <a:t>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 bullet style 18PT regular</a:t>
            </a:r>
          </a:p>
          <a:p>
            <a:pPr lvl="1"/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E361F5-0D6D-9940-8ECE-6E9C6FFDC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4176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2C9728-A8D5-1347-8D53-C60DCD7D464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1999" y="1548580"/>
            <a:ext cx="10697497" cy="466151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1pPr>
            <a:lvl2pPr>
              <a:defRPr/>
            </a:lvl2pPr>
            <a:lvl3pPr marL="254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3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for key messages </a:t>
            </a:r>
            <a:br>
              <a:rPr kumimoji="0" lang="en-GB" sz="3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 38PT black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AADD94-86A3-8844-A619-8F178D90D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23297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4692278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79D66B-3803-E846-9566-8CCC9CD5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8214530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85D2FE-42E5-48A5-8910-8A08FA28E16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339212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D5E26B9-F91A-4D0B-81E7-6D0E3F5665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12225" y="1548580"/>
            <a:ext cx="7014599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41B84A-C8FF-524A-8DAE-121E7E452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723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7B42C86-015E-F848-B548-8EFBFC46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0DB1EC3-63BA-7841-8C96-E417130DD44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A1CA7DA0-B635-0E47-840F-9B4C076EC4F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2329" y="198882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37E40C95-74BB-C545-8620-3C91D1FB87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80125" y="200770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0E7AA31F-1C02-4D48-BA95-4C061F108B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73365" y="298838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70D20617-CFC6-B94F-99C8-9605979CEE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71161" y="300726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4659BF7E-FBF5-1041-98FF-92711B48F1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9917" y="399691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7" name="Text Placeholder 23">
            <a:extLst>
              <a:ext uri="{FF2B5EF4-FFF2-40B4-BE49-F238E27FC236}">
                <a16:creationId xmlns:a16="http://schemas.microsoft.com/office/drawing/2014/main" id="{D8DB8A7E-2299-8B49-9689-75E3B1C383D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57713" y="401579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DD349463-B21B-F04A-BDF1-12BEB8B9D9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64399" y="499647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1F086754-EFB1-0349-B2C9-DE00E759668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62195" y="501536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BE80DF37-1EDC-A943-AC1C-5DDB1FEEEF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82494" y="2006750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39" name="Text Placeholder 23">
            <a:extLst>
              <a:ext uri="{FF2B5EF4-FFF2-40B4-BE49-F238E27FC236}">
                <a16:creationId xmlns:a16="http://schemas.microsoft.com/office/drawing/2014/main" id="{F96F6BD7-3ECA-7F4E-9086-B6A180AF50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80290" y="2025634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0" name="Text Placeholder 23">
            <a:extLst>
              <a:ext uri="{FF2B5EF4-FFF2-40B4-BE49-F238E27FC236}">
                <a16:creationId xmlns:a16="http://schemas.microsoft.com/office/drawing/2014/main" id="{6A26439D-DBE8-BC40-A3C1-A23681C1DB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73530" y="3006315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41" name="Text Placeholder 23">
            <a:extLst>
              <a:ext uri="{FF2B5EF4-FFF2-40B4-BE49-F238E27FC236}">
                <a16:creationId xmlns:a16="http://schemas.microsoft.com/office/drawing/2014/main" id="{4A64148E-AA23-764D-BE27-34E645531A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571326" y="3025199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AED8B25A-8E3F-AB47-87AA-B62E337DF0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60082" y="4014844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BC40AB15-B73E-374D-B193-DE689CB7B40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557878" y="4033728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46" name="Text Placeholder 23">
            <a:extLst>
              <a:ext uri="{FF2B5EF4-FFF2-40B4-BE49-F238E27FC236}">
                <a16:creationId xmlns:a16="http://schemas.microsoft.com/office/drawing/2014/main" id="{1F623258-E515-C645-A6F9-170CF05FC69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38364" y="4985618"/>
            <a:ext cx="1053481" cy="807720"/>
          </a:xfrm>
        </p:spPr>
        <p:txBody>
          <a:bodyPr anchor="ctr"/>
          <a:lstStyle>
            <a:lvl1pPr marL="0" indent="0" algn="r">
              <a:buNone/>
              <a:defRPr sz="40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47" name="Text Placeholder 23">
            <a:extLst>
              <a:ext uri="{FF2B5EF4-FFF2-40B4-BE49-F238E27FC236}">
                <a16:creationId xmlns:a16="http://schemas.microsoft.com/office/drawing/2014/main" id="{D6EACFA3-C561-1040-AB40-D83DB26EE0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36160" y="5004502"/>
            <a:ext cx="3800404" cy="785192"/>
          </a:xfrm>
        </p:spPr>
        <p:txBody>
          <a:bodyPr anchor="ctr"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6C9F872-7765-FC45-9731-D8D2E9678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C499FE0F-64FB-D244-9E6C-82A29EBAA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0221318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439B7-D1A7-41FB-B083-7EE93F34B63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62000" y="1548580"/>
            <a:ext cx="6936658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5D9F3D5-97B2-4B71-84BB-42E84CEDFC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8580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/>
              <a:t>Click to edit Master subtitle style if required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A29A5C5-30BF-6942-82F5-F9BD53B7A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9065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BB4C81F-CB83-4190-9603-1B8DA179333E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77216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ACF70-2492-4134-9876-9466CC8C59DE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545350" y="1543663"/>
            <a:ext cx="3430741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E09493-129D-4AF9-A130-128349F340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96083" y="1543663"/>
            <a:ext cx="3382297" cy="466151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94A30E-0A9C-6D41-94EF-F88BFC822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66301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852B57-0E0F-ED41-A725-843B48781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6B5932-4024-9A4F-B0B0-8110E3DF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F8C5E5-E630-4060-8D93-0EF4B737D5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 sz="1800"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 sz="1800"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978269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3C7B633-1079-4DF0-8613-6FC54AFB78E6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6047167" y="3850311"/>
            <a:ext cx="5304174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742C94C-75D3-4AFC-BCB5-001E3739E934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782320" y="3850311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05B0DD-E462-4724-A648-C7FF9782F701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6047167" y="1533831"/>
            <a:ext cx="5304174" cy="2295835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4752D7-4C15-49E4-A44F-3D3A421FA6BC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782320" y="1543663"/>
            <a:ext cx="5250427" cy="2286003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lvl2pPr>
            <a:lvl3pPr marL="539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lvl="2"/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5F00760-F0BF-504A-8F0D-A2B6F398AA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1999" y="670121"/>
            <a:ext cx="8375651" cy="39498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GB" dirty="0"/>
              <a:t>Click to edit Master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03FAB27-E0FC-2A41-A4BC-89ED5E0000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8A7CF32-AE2E-6148-BE2F-AB0B97492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971428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Uso Interno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fld id="{FED5E194-A313-3546-9321-A3CB328571C1}" type="datetime1">
              <a:rPr lang="en-GB" smtClean="0"/>
              <a:pPr/>
              <a:t>13/01/2023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49" y="-157777"/>
            <a:ext cx="691602" cy="2398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702" y="5483226"/>
            <a:ext cx="1907123" cy="69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731034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AAD403E6-FF96-BE4B-84CA-676501F01629}" type="datetime1">
              <a:rPr lang="en-GB" smtClean="0"/>
              <a:pPr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1115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EEDE2B-4951-7742-A2AB-6ED26DAF47B2}" type="datetime1">
              <a:rPr lang="en-GB" smtClean="0"/>
              <a:pPr/>
              <a:t>13/01/2023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496" y="1363678"/>
            <a:ext cx="6076985" cy="2054225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098"/>
            <a:ext cx="1098240" cy="3808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203004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D4C6-EA1E-7748-8D26-B44A63FDFE33}" type="datetime1">
              <a:rPr lang="en-GB" smtClean="0"/>
              <a:pPr/>
              <a:t>13/01/2023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331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F55B-9869-0E45-B986-8EB86A00C150}" type="datetime1">
              <a:rPr lang="en-GB" smtClean="0"/>
              <a:pPr/>
              <a:t>13/01/2023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027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1C19-7526-424E-BFA6-F826B78A7CB0}" type="datetime1">
              <a:rPr lang="en-GB" smtClean="0"/>
              <a:pPr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70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9EDCA231-FEAA-E341-AD22-A49570614E3A}"/>
              </a:ext>
            </a:extLst>
          </p:cNvPr>
          <p:cNvSpPr/>
          <p:nvPr userDrawn="1"/>
        </p:nvSpPr>
        <p:spPr>
          <a:xfrm rot="16200000">
            <a:off x="1000126" y="451967"/>
            <a:ext cx="190501" cy="666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000" tIns="18000" rIns="18000" bIns="18000" anchor="ctr"/>
          <a:lstStyle/>
          <a:p>
            <a:pPr marL="0" indent="0" algn="ctr">
              <a:buFont typeface="Arial" panose="020B0604020202020204" pitchFamily="34" charset="0"/>
              <a:buNone/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pic>
        <p:nvPicPr>
          <p:cNvPr id="23" name="Immagine 7">
            <a:extLst>
              <a:ext uri="{FF2B5EF4-FFF2-40B4-BE49-F238E27FC236}">
                <a16:creationId xmlns:a16="http://schemas.microsoft.com/office/drawing/2014/main" id="{D3FED8A7-FC87-C247-96BD-49B62886C6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23" y="690091"/>
            <a:ext cx="996698" cy="36271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D5B532FE-4BB2-804F-8B34-6E2FCFC2DA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2001" y="1107652"/>
            <a:ext cx="2303928" cy="1368425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</a:defRPr>
            </a:lvl1pPr>
          </a:lstStyle>
          <a:p>
            <a:r>
              <a:rPr lang="it-IT"/>
              <a:t>Agenda</a:t>
            </a:r>
            <a:endParaRPr lang="en-GB"/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ECDCD36B-198B-7744-ADE1-13CBA89DA30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174519" y="1025115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01</a:t>
            </a:r>
            <a:endParaRPr lang="it-IT"/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5CC33B5A-B625-A54F-A45C-E9D5108164C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183103" y="1877716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7CF6386B-13E0-8B47-A639-6531D08AF77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854966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02</a:t>
            </a:r>
            <a:endParaRPr lang="it-IT"/>
          </a:p>
        </p:txBody>
      </p:sp>
      <p:sp>
        <p:nvSpPr>
          <p:cNvPr id="29" name="Text Placeholder 23">
            <a:extLst>
              <a:ext uri="{FF2B5EF4-FFF2-40B4-BE49-F238E27FC236}">
                <a16:creationId xmlns:a16="http://schemas.microsoft.com/office/drawing/2014/main" id="{319389D0-704A-EE47-8594-0DFA91F371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863550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0" name="Text Placeholder 23">
            <a:extLst>
              <a:ext uri="{FF2B5EF4-FFF2-40B4-BE49-F238E27FC236}">
                <a16:creationId xmlns:a16="http://schemas.microsoft.com/office/drawing/2014/main" id="{DAC9A943-3D52-5C48-A5B7-2FDD4E43A64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557825" y="1002703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03</a:t>
            </a:r>
            <a:endParaRPr lang="it-IT"/>
          </a:p>
        </p:txBody>
      </p:sp>
      <p:sp>
        <p:nvSpPr>
          <p:cNvPr id="31" name="Text Placeholder 23">
            <a:extLst>
              <a:ext uri="{FF2B5EF4-FFF2-40B4-BE49-F238E27FC236}">
                <a16:creationId xmlns:a16="http://schemas.microsoft.com/office/drawing/2014/main" id="{0AB4821B-339B-014F-99B6-EE5C5559A6E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566409" y="1855304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8" name="Text Placeholder 23">
            <a:extLst>
              <a:ext uri="{FF2B5EF4-FFF2-40B4-BE49-F238E27FC236}">
                <a16:creationId xmlns:a16="http://schemas.microsoft.com/office/drawing/2014/main" id="{9C341713-23F4-4E4D-B663-65E9405BC7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83483" y="2741856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04</a:t>
            </a:r>
            <a:endParaRPr lang="it-IT"/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5EB38375-3C03-CF4D-86C8-DFF3A0F01AD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92067" y="3594457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4D2A2C20-FE41-6942-9269-4869B6457F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863930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05</a:t>
            </a:r>
            <a:endParaRPr lang="it-IT"/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4FC30061-5622-E34A-9DE1-7B51E14428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872514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61AF714C-7A9C-234B-807C-4F664CF69A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6789" y="2719444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06</a:t>
            </a:r>
            <a:endParaRPr lang="it-IT"/>
          </a:p>
        </p:txBody>
      </p:sp>
      <p:sp>
        <p:nvSpPr>
          <p:cNvPr id="16" name="Text Placeholder 23">
            <a:extLst>
              <a:ext uri="{FF2B5EF4-FFF2-40B4-BE49-F238E27FC236}">
                <a16:creationId xmlns:a16="http://schemas.microsoft.com/office/drawing/2014/main" id="{B51BA56C-7F8E-284E-922F-1A2D37BDCB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5373" y="3572045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0C7E36D2-D399-5D42-9322-EC2A11E0E62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87966" y="4427221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07</a:t>
            </a:r>
            <a:endParaRPr lang="it-IT"/>
          </a:p>
        </p:txBody>
      </p:sp>
      <p:sp>
        <p:nvSpPr>
          <p:cNvPr id="18" name="Text Placeholder 23">
            <a:extLst>
              <a:ext uri="{FF2B5EF4-FFF2-40B4-BE49-F238E27FC236}">
                <a16:creationId xmlns:a16="http://schemas.microsoft.com/office/drawing/2014/main" id="{F8D3647E-5355-944C-BEBF-9803EFACE72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96550" y="5279822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6979AA52-9D67-7D41-9282-B494968C5C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68413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08</a:t>
            </a:r>
            <a:endParaRPr lang="it-IT"/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046EFCC6-89EE-114C-97E0-95029AC0D1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76997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2C4F6283-BA22-EF46-82D1-7402865AC79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1272" y="4404809"/>
            <a:ext cx="1053481" cy="807720"/>
          </a:xfrm>
        </p:spPr>
        <p:txBody>
          <a:bodyPr anchor="ctr"/>
          <a:lstStyle>
            <a:lvl1pPr marL="0" indent="0" algn="l">
              <a:buNone/>
              <a:defRPr sz="4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09</a:t>
            </a:r>
            <a:endParaRPr lang="it-IT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466760D3-98A2-634C-BE39-7A199F1EB0A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579856" y="5257410"/>
            <a:ext cx="2375016" cy="785192"/>
          </a:xfrm>
        </p:spPr>
        <p:txBody>
          <a:bodyPr anchor="ctr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 b="1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add chapter title in max. 2 lines</a:t>
            </a:r>
            <a:endParaRPr lang="it-IT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F6ECFAC0-7B41-AB44-8AF8-40ADEFDC4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DEFB0CC8-38D1-AE40-A9CA-DC6A31E23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94678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Mess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0FF18-AC50-3142-9EF1-53E30D3BF1C5}" type="datetime1">
              <a:rPr lang="en-GB" smtClean="0"/>
              <a:pPr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845391" y="-394416"/>
            <a:ext cx="878042" cy="304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211" y="1905918"/>
            <a:ext cx="7606614" cy="3577306"/>
          </a:xfrm>
        </p:spPr>
        <p:txBody>
          <a:bodyPr/>
          <a:lstStyle>
            <a:lvl1pPr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9606034" y="6264005"/>
            <a:ext cx="1510613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defRPr sz="10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USO INTERNO</a:t>
            </a:r>
          </a:p>
        </p:txBody>
      </p:sp>
    </p:spTree>
    <p:extLst>
      <p:ext uri="{BB962C8B-B14F-4D97-AF65-F5344CB8AC3E}">
        <p14:creationId xmlns:p14="http://schemas.microsoft.com/office/powerpoint/2010/main" val="53683790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686B6-A166-D84A-95C6-F9F4B2599B87}" type="datetime1">
              <a:rPr lang="en-GB" smtClean="0"/>
              <a:pPr/>
              <a:t>13/01/2023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6902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7F53D-92EE-B146-A309-B3AE8F8662FA}" type="datetime1">
              <a:rPr lang="en-GB" smtClean="0"/>
              <a:pPr/>
              <a:t>13/01/2023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55098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2218CAD9-0427-4940-901C-B95587272725}" type="datetime1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GB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2331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GB"/>
              <a:t>Click to edit Master subtitle style if required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4825" y="6534606"/>
            <a:ext cx="762000" cy="129429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D2235E-0982-3B42-A838-A74550CD4449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C6C6C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584A1-DF4D-5C4B-8116-BFE5D42F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C6C6C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Copyright © 2021 Enel S.p.A. All rights reserved. </a:t>
            </a: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6858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Relationship Id="rId30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tags" Target="../tags/tag3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3.xml"/><Relationship Id="rId17" Type="http://schemas.openxmlformats.org/officeDocument/2006/relationships/image" Target="../media/image7.jpeg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oleObject" Target="../embeddings/oleObject3.bin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tags" Target="../tags/tag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11.jpeg"/><Relationship Id="rId5" Type="http://schemas.openxmlformats.org/officeDocument/2006/relationships/image" Target="../media/image10.emf"/><Relationship Id="rId4" Type="http://schemas.openxmlformats.org/officeDocument/2006/relationships/oleObject" Target="../embeddings/oleObject5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26" Type="http://schemas.openxmlformats.org/officeDocument/2006/relationships/oleObject" Target="../embeddings/oleObject7.bin"/><Relationship Id="rId3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81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tags" Target="../tags/tag10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theme" Target="../theme/theme5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slideLayout" Target="../slideLayouts/slideLayout83.xml"/><Relationship Id="rId28" Type="http://schemas.openxmlformats.org/officeDocument/2006/relationships/image" Target="../media/image13.png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slideLayout" Target="../slideLayouts/slideLayout82.xml"/><Relationship Id="rId27" Type="http://schemas.openxmlformats.org/officeDocument/2006/relationships/image" Target="../media/image5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ags" Target="../tags/tag1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85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image" Target="../media/image15.emf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oleObject" Target="../embeddings/oleObject8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o 7" hidden="1">
            <a:extLst>
              <a:ext uri="{FF2B5EF4-FFF2-40B4-BE49-F238E27FC236}">
                <a16:creationId xmlns:a16="http://schemas.microsoft.com/office/drawing/2014/main" id="{BF1F2D3E-CB88-4A6B-B360-123AAE6D9A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32862037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8" imgW="336" imgH="336" progId="TCLayout.ActiveDocument.1">
                  <p:embed/>
                </p:oleObj>
              </mc:Choice>
              <mc:Fallback>
                <p:oleObj name="Slide do think-cell" r:id="rId28" imgW="336" imgH="336" progId="TCLayout.ActiveDocument.1">
                  <p:embed/>
                  <p:pic>
                    <p:nvPicPr>
                      <p:cNvPr id="8" name="Objeto 7" hidden="1">
                        <a:extLst>
                          <a:ext uri="{FF2B5EF4-FFF2-40B4-BE49-F238E27FC236}">
                            <a16:creationId xmlns:a16="http://schemas.microsoft.com/office/drawing/2014/main" id="{BF1F2D3E-CB88-4A6B-B360-123AAE6D9A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/>
              <a:t>Click to edit Master Title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4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C4334A7C-316E-4EEF-8A1B-5CF2F6118511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2792910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751" r:id="rId24"/>
    <p:sldLayoutId id="2147483752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o 7" hidden="1">
            <a:extLst>
              <a:ext uri="{FF2B5EF4-FFF2-40B4-BE49-F238E27FC236}">
                <a16:creationId xmlns:a16="http://schemas.microsoft.com/office/drawing/2014/main" id="{3A3C8889-0BD2-5505-4052-823A631F9DD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17689916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6" imgW="395" imgH="394" progId="TCLayout.ActiveDocument.1">
                  <p:embed/>
                </p:oleObj>
              </mc:Choice>
              <mc:Fallback>
                <p:oleObj name="Slide do think-cell" r:id="rId26" imgW="395" imgH="394" progId="TCLayout.ActiveDocument.1">
                  <p:embed/>
                  <p:pic>
                    <p:nvPicPr>
                      <p:cNvPr id="8" name="Objeto 7" hidden="1">
                        <a:extLst>
                          <a:ext uri="{FF2B5EF4-FFF2-40B4-BE49-F238E27FC236}">
                            <a16:creationId xmlns:a16="http://schemas.microsoft.com/office/drawing/2014/main" id="{3A3C8889-0BD2-5505-4052-823A631F9D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/>
              <a:t>Click to edit Master Title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Copyright © 2021 Enel S.p.A. All rights reserved.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4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C4334A7C-316E-4EEF-8A1B-5CF2F6118511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94721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  <p:sldLayoutId id="2147483707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3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5" imgW="501" imgH="502" progId="TCLayout.ActiveDocument.1">
                  <p:embed/>
                </p:oleObj>
              </mc:Choice>
              <mc:Fallback>
                <p:oleObj name="Slide do think-cell" r:id="rId15" imgW="501" imgH="502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pt-BR" sz="2800" b="1" i="0" baseline="0" err="1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pt-BR" noProof="0"/>
              <a:t>Clique para editar o título mestre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2211" y="6264005"/>
            <a:ext cx="1510613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2825" y="6264005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>
                <a:solidFill>
                  <a:srgbClr val="C6C6C6">
                    <a:lumMod val="75000"/>
                  </a:srgbClr>
                </a:solidFill>
              </a:rPr>
              <a:pPr/>
              <a:t>‹nº›</a:t>
            </a:fld>
            <a:endParaRPr lang="en-GB">
              <a:solidFill>
                <a:srgbClr val="C6C6C6">
                  <a:lumMod val="75000"/>
                </a:srgb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9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  <p:sp>
        <p:nvSpPr>
          <p:cNvPr id="12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EE2BB09C-C3B0-1A39-EEDE-EEFC040093C1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79225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7" y="4"/>
          <a:ext cx="215979" cy="161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360" imgH="360" progId="TCLayout.ActiveDocument.1">
                  <p:embed/>
                </p:oleObj>
              </mc:Choice>
              <mc:Fallback>
                <p:oleObj name="Slide do think-cell" r:id="rId4" imgW="360" imgH="360" progId="TCLayout.ActiveDocument.1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4"/>
                        <a:ext cx="215979" cy="1619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558661" y="27539"/>
            <a:ext cx="832514" cy="20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326" dirty="0">
                <a:solidFill>
                  <a:srgbClr val="808080"/>
                </a:solidFill>
                <a:latin typeface="Arial"/>
                <a:cs typeface="Arial" pitchFamily="34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558654" y="745304"/>
            <a:ext cx="9230355" cy="30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939" dirty="0">
                <a:solidFill>
                  <a:srgbClr val="0033A0"/>
                </a:solidFill>
                <a:latin typeface="Arial" pitchFamily="34" charset="0"/>
                <a:cs typeface="Arial" pitchFamily="34" charset="0"/>
              </a:rPr>
              <a:t>Unit of measure</a:t>
            </a:r>
          </a:p>
        </p:txBody>
      </p:sp>
      <p:grpSp>
        <p:nvGrpSpPr>
          <p:cNvPr id="3" name="McK Slide Elements" hidden="1"/>
          <p:cNvGrpSpPr>
            <a:grpSpLocks/>
          </p:cNvGrpSpPr>
          <p:nvPr/>
        </p:nvGrpSpPr>
        <p:grpSpPr bwMode="auto">
          <a:xfrm>
            <a:off x="161988" y="6198724"/>
            <a:ext cx="11630454" cy="524790"/>
            <a:chOff x="75" y="3827"/>
            <a:chExt cx="5385" cy="324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3827"/>
              <a:ext cx="5385" cy="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20" dirty="0">
                  <a:solidFill>
                    <a:srgbClr val="000000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75" y="4052"/>
              <a:ext cx="4323" cy="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621279" indent="-621279" defTabSz="912512">
                <a:tabLst>
                  <a:tab pos="624521" algn="l"/>
                </a:tabLst>
              </a:pPr>
              <a:r>
                <a:rPr lang="en-US" sz="1020" dirty="0">
                  <a:solidFill>
                    <a:srgbClr val="000000"/>
                  </a:solidFill>
                  <a:latin typeface="Arial"/>
                  <a:cs typeface="Arial" charset="0"/>
                </a:rPr>
                <a:t>SOURCE: Source</a:t>
              </a:r>
            </a:p>
          </p:txBody>
        </p:sp>
      </p:grpSp>
      <p:grpSp>
        <p:nvGrpSpPr>
          <p:cNvPr id="4" name="ACET" hidden="1"/>
          <p:cNvGrpSpPr>
            <a:grpSpLocks/>
          </p:cNvGrpSpPr>
          <p:nvPr/>
        </p:nvGrpSpPr>
        <p:grpSpPr bwMode="auto">
          <a:xfrm>
            <a:off x="1976218" y="1137077"/>
            <a:ext cx="5801189" cy="531277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32" b="1" dirty="0">
                  <a:solidFill>
                    <a:srgbClr val="000000"/>
                  </a:solidFill>
                  <a:latin typeface="Arial"/>
                  <a:cs typeface="Arial" charset="0"/>
                </a:rPr>
                <a:t>Title</a:t>
              </a:r>
            </a:p>
            <a:p>
              <a:r>
                <a:rPr lang="en-US" sz="1632" dirty="0">
                  <a:solidFill>
                    <a:srgbClr val="808080"/>
                  </a:solidFill>
                  <a:latin typeface="Arial"/>
                  <a:cs typeface="Arial" charset="0"/>
                </a:rPr>
                <a:t>Unit of measure</a:t>
              </a:r>
            </a:p>
          </p:txBody>
        </p:sp>
      </p:grpSp>
      <p:sp>
        <p:nvSpPr>
          <p:cNvPr id="26" name="Rectangle 9"/>
          <p:cNvSpPr/>
          <p:nvPr userDrawn="1"/>
        </p:nvSpPr>
        <p:spPr>
          <a:xfrm>
            <a:off x="411422" y="702972"/>
            <a:ext cx="200851" cy="696490"/>
          </a:xfrm>
          <a:prstGeom prst="rect">
            <a:avLst/>
          </a:prstGeom>
          <a:solidFill>
            <a:srgbClr val="C6C6C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93282" tIns="46644" rIns="93282" bIns="46644" rtlCol="0" anchor="ctr"/>
          <a:lstStyle/>
          <a:p>
            <a:pPr algn="ctr" defTabSz="93284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 dirty="0">
              <a:solidFill>
                <a:sysClr val="window" lastClr="FFFFFF"/>
              </a:solidFill>
              <a:latin typeface="Arial"/>
              <a:cs typeface="Arial" charset="0"/>
            </a:endParaRPr>
          </a:p>
        </p:txBody>
      </p:sp>
      <p:pic>
        <p:nvPicPr>
          <p:cNvPr id="27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801" y="704107"/>
            <a:ext cx="1353299" cy="490354"/>
          </a:xfrm>
          <a:prstGeom prst="rect">
            <a:avLst/>
          </a:prstGeom>
          <a:noFill/>
        </p:spPr>
      </p:pic>
      <p:sp>
        <p:nvSpPr>
          <p:cNvPr id="42" name="Segnaposto contenuto 12"/>
          <p:cNvSpPr txBox="1">
            <a:spLocks/>
          </p:cNvSpPr>
          <p:nvPr userDrawn="1"/>
        </p:nvSpPr>
        <p:spPr>
          <a:xfrm>
            <a:off x="10872459" y="6386008"/>
            <a:ext cx="682869" cy="309965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defTabSz="912512">
              <a:buClr>
                <a:srgbClr val="002960"/>
              </a:buClr>
              <a:defRPr/>
            </a:pPr>
            <a:fld id="{828E063D-E52B-4169-B77E-D51E68352B2D}" type="slidenum">
              <a:rPr lang="it-IT" sz="1020" kern="0">
                <a:solidFill>
                  <a:srgbClr val="595959"/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pPr defTabSz="912512">
                <a:buClr>
                  <a:srgbClr val="002960"/>
                </a:buClr>
                <a:defRPr/>
              </a:pPr>
              <a:t>‹nº›</a:t>
            </a:fld>
            <a:endParaRPr lang="it-IT" sz="1020" kern="0" dirty="0">
              <a:solidFill>
                <a:srgbClr val="595959"/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DCCDB323-AF74-8633-74D2-55BEDC54F4F7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93144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hf sldNum="0" hdr="0" ftr="0" dt="0"/>
  <p:txStyles>
    <p:titleStyle>
      <a:lvl1pPr algn="l" defTabSz="912512" rtl="0" eaLnBrk="1" fontAlgn="base" hangingPunct="1">
        <a:spcBef>
          <a:spcPct val="0"/>
        </a:spcBef>
        <a:spcAft>
          <a:spcPct val="0"/>
        </a:spcAft>
        <a:tabLst>
          <a:tab pos="275047" algn="l"/>
        </a:tabLst>
        <a:defRPr sz="2449" b="1" baseline="0">
          <a:solidFill>
            <a:srgbClr val="0033A0"/>
          </a:solidFill>
          <a:latin typeface="Arial" pitchFamily="34" charset="0"/>
          <a:ea typeface="Arial Unicode MS" pitchFamily="34" charset="-128"/>
          <a:cs typeface="Arial" pitchFamily="34" charset="0"/>
        </a:defRPr>
      </a:lvl1pPr>
      <a:lvl2pPr algn="l" defTabSz="912512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12512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12512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12512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65964" algn="l" defTabSz="912512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31925" algn="l" defTabSz="912512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397887" algn="l" defTabSz="912512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863851" algn="l" defTabSz="912512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2512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32" baseline="0">
          <a:solidFill>
            <a:srgbClr val="595959"/>
          </a:solidFill>
          <a:latin typeface="+mn-lt"/>
          <a:ea typeface="Arial Unicode MS" pitchFamily="34" charset="-128"/>
          <a:cs typeface="Arial Unicode MS" pitchFamily="34" charset="-128"/>
        </a:defRPr>
      </a:lvl1pPr>
      <a:lvl2pPr marL="197386" indent="-195772" algn="l" defTabSz="912512" rtl="0" eaLnBrk="1" fontAlgn="base" hangingPunct="1">
        <a:spcBef>
          <a:spcPct val="0"/>
        </a:spcBef>
        <a:spcAft>
          <a:spcPct val="0"/>
        </a:spcAft>
        <a:buClr>
          <a:schemeClr val="tx1"/>
        </a:buClr>
        <a:buSzPct val="100000"/>
        <a:buFont typeface="Arial" pitchFamily="34" charset="0"/>
        <a:buChar char="•"/>
        <a:defRPr sz="1632" baseline="0">
          <a:solidFill>
            <a:srgbClr val="595959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465964" indent="-266954" algn="l" defTabSz="912512" rtl="0" eaLnBrk="1" fontAlgn="base" hangingPunct="1">
        <a:spcBef>
          <a:spcPct val="0"/>
        </a:spcBef>
        <a:spcAft>
          <a:spcPct val="0"/>
        </a:spcAft>
        <a:buClrTx/>
        <a:buSzPct val="100000"/>
        <a:buFont typeface="Arial" charset="0"/>
        <a:buChar char="–"/>
        <a:defRPr sz="1632" baseline="0">
          <a:solidFill>
            <a:srgbClr val="595959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626142" indent="-158560" algn="l" defTabSz="91251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32" baseline="0">
          <a:solidFill>
            <a:srgbClr val="595959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764176" indent="-132673" algn="l" defTabSz="91251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rgbClr val="595959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764176" indent="-132673" algn="l" defTabSz="91251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64176" indent="-132673" algn="l" defTabSz="91251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64176" indent="-132673" algn="l" defTabSz="91251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64176" indent="-132673" algn="l" defTabSz="912512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1925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5964" algn="l" defTabSz="931925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1925" algn="l" defTabSz="931925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7887" algn="l" defTabSz="931925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3851" algn="l" defTabSz="931925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29809" algn="l" defTabSz="931925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5771" algn="l" defTabSz="931925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1734" algn="l" defTabSz="931925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27701" algn="l" defTabSz="931925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 hidden="1">
            <a:extLst>
              <a:ext uri="{FF2B5EF4-FFF2-40B4-BE49-F238E27FC236}">
                <a16:creationId xmlns:a16="http://schemas.microsoft.com/office/drawing/2014/main" id="{1A86F08C-C0E0-93A1-38D7-3E178AEB171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32539936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6" imgW="395" imgH="394" progId="TCLayout.ActiveDocument.1">
                  <p:embed/>
                </p:oleObj>
              </mc:Choice>
              <mc:Fallback>
                <p:oleObj name="Slide do think-cell" r:id="rId26" imgW="395" imgH="394" progId="TCLayout.ActiveDocument.1">
                  <p:embed/>
                  <p:pic>
                    <p:nvPicPr>
                      <p:cNvPr id="5" name="Objeto 4" hidden="1">
                        <a:extLst>
                          <a:ext uri="{FF2B5EF4-FFF2-40B4-BE49-F238E27FC236}">
                            <a16:creationId xmlns:a16="http://schemas.microsoft.com/office/drawing/2014/main" id="{1A86F08C-C0E0-93A1-38D7-3E178AEB17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magine 5">
            <a:extLst>
              <a:ext uri="{FF2B5EF4-FFF2-40B4-BE49-F238E27FC236}">
                <a16:creationId xmlns:a16="http://schemas.microsoft.com/office/drawing/2014/main" id="{D38DA18B-41A5-BA47-AD36-2B79774F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356" y="693202"/>
            <a:ext cx="996698" cy="362713"/>
          </a:xfrm>
          <a:prstGeom prst="rect">
            <a:avLst/>
          </a:prstGeom>
        </p:spPr>
      </p:pic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 dirty="0"/>
              <a:t>Click to edit Master Title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1519085"/>
            <a:ext cx="10664825" cy="4646766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 text style 18PT regular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Lucida Grande"/>
              <a:buNone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level: Master bullet style 18PT regular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level: Master sub bullet style 18PT regular</a:t>
            </a:r>
          </a:p>
          <a:p>
            <a:pPr marL="539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>
                <a:tab pos="1057275" algn="l"/>
              </a:tabLst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F70F753-BBB5-E84C-801B-39BA68C8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825" y="6525243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© 2021 Enel S.p.A. All rights reserved. 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537600"/>
            <a:ext cx="762000" cy="129429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8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C82AEDE6-3734-6BED-5621-E91CDBD46216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  <a:endParaRPr lang="pt-BR" sz="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312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  <p:sldLayoutId id="2147483771" r:id="rId18"/>
    <p:sldLayoutId id="2147483772" r:id="rId19"/>
    <p:sldLayoutId id="2147483773" r:id="rId20"/>
    <p:sldLayoutId id="2147483774" r:id="rId21"/>
    <p:sldLayoutId id="2147483775" r:id="rId22"/>
    <p:sldLayoutId id="2147483776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Lucida Grande"/>
        <a:buNone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to 10" hidden="1">
            <a:extLst>
              <a:ext uri="{FF2B5EF4-FFF2-40B4-BE49-F238E27FC236}">
                <a16:creationId xmlns:a16="http://schemas.microsoft.com/office/drawing/2014/main" id="{7A991597-0E48-406A-9A7C-723FB48DFB6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666752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14" imgW="444" imgH="443" progId="TCLayout.ActiveDocument.1">
                  <p:embed/>
                </p:oleObj>
              </mc:Choice>
              <mc:Fallback>
                <p:oleObj name="Slide do think-cell" r:id="rId14" imgW="444" imgH="443" progId="TCLayout.ActiveDocument.1">
                  <p:embed/>
                  <p:pic>
                    <p:nvPicPr>
                      <p:cNvPr id="11" name="Objeto 10" hidden="1">
                        <a:extLst>
                          <a:ext uri="{FF2B5EF4-FFF2-40B4-BE49-F238E27FC236}">
                            <a16:creationId xmlns:a16="http://schemas.microsoft.com/office/drawing/2014/main" id="{7A991597-0E48-406A-9A7C-723FB48DFB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pt-BR" noProof="0"/>
              <a:t>Clique para editar o título mestre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2211" y="6264005"/>
            <a:ext cx="1510613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B8018B4-E1FB-B74E-A39A-4200264D9A67}" type="datetime1">
              <a:rPr lang="en-GB" noProof="0" smtClean="0"/>
              <a:pPr/>
              <a:t>13/01/2023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2825" y="6264005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Presentation footer 10PT grey. Please add the relevant country to the footer.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‹nº›</a:t>
            </a:fld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9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  <p:sp>
        <p:nvSpPr>
          <p:cNvPr id="7" name="MSIPCMContentMarking" descr="{&quot;HashCode&quot;:-75512786,&quot;Placement&quot;:&quot;Header&quot;,&quot;Top&quot;:0.0,&quot;Left&quot;:450.693634,&quot;SlideWidth&quot;:960,&quot;SlideHeight&quot;:540}">
            <a:extLst>
              <a:ext uri="{FF2B5EF4-FFF2-40B4-BE49-F238E27FC236}">
                <a16:creationId xmlns:a16="http://schemas.microsoft.com/office/drawing/2014/main" id="{4D1B77E7-4BE5-4B93-B0A5-F10ABD34A316}"/>
              </a:ext>
            </a:extLst>
          </p:cNvPr>
          <p:cNvSpPr txBox="1"/>
          <p:nvPr userDrawn="1"/>
        </p:nvSpPr>
        <p:spPr>
          <a:xfrm>
            <a:off x="5723809" y="0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8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28810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8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6.xml"/><Relationship Id="rId1" Type="http://schemas.openxmlformats.org/officeDocument/2006/relationships/tags" Target="../tags/tag12.xml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85.xml"/><Relationship Id="rId1" Type="http://schemas.openxmlformats.org/officeDocument/2006/relationships/tags" Target="../tags/tag21.x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3.xml"/><Relationship Id="rId6" Type="http://schemas.openxmlformats.org/officeDocument/2006/relationships/image" Target="../media/image17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10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4.xml"/><Relationship Id="rId6" Type="http://schemas.openxmlformats.org/officeDocument/2006/relationships/image" Target="../media/image19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5.xml"/><Relationship Id="rId6" Type="http://schemas.openxmlformats.org/officeDocument/2006/relationships/image" Target="../media/image21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7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13.bin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8.xml"/><Relationship Id="rId6" Type="http://schemas.openxmlformats.org/officeDocument/2006/relationships/image" Target="../media/image28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7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15.bin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 hidden="1">
            <a:extLst>
              <a:ext uri="{FF2B5EF4-FFF2-40B4-BE49-F238E27FC236}">
                <a16:creationId xmlns:a16="http://schemas.microsoft.com/office/drawing/2014/main" id="{83D69127-C8C9-97E4-9D40-2D29F7249B0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88177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5" name="Objeto 4" hidden="1">
                        <a:extLst>
                          <a:ext uri="{FF2B5EF4-FFF2-40B4-BE49-F238E27FC236}">
                            <a16:creationId xmlns:a16="http://schemas.microsoft.com/office/drawing/2014/main" id="{83D69127-C8C9-97E4-9D40-2D29F7249B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pt-BR" dirty="0"/>
              <a:t>Data </a:t>
            </a:r>
            <a:r>
              <a:rPr lang="pt-BR" dirty="0" err="1"/>
              <a:t>Driven</a:t>
            </a:r>
            <a:r>
              <a:rPr lang="pt-BR" dirty="0"/>
              <a:t> Model</a:t>
            </a:r>
            <a:br>
              <a:rPr lang="pt-BR" dirty="0"/>
            </a:br>
            <a:br>
              <a:rPr lang="pt-BR" dirty="0"/>
            </a:br>
            <a:r>
              <a:rPr lang="pt-BR" dirty="0"/>
              <a:t>RJ – UT Norte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D2235E-0982-3B42-A838-A74550CD4449}" type="slidenum">
              <a:rPr kumimoji="0" lang="pt-B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5445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Objeto 72" hidden="1">
            <a:extLst>
              <a:ext uri="{FF2B5EF4-FFF2-40B4-BE49-F238E27FC236}">
                <a16:creationId xmlns:a16="http://schemas.microsoft.com/office/drawing/2014/main" id="{AC1C6080-C7EA-B046-6B8A-FD1120D9B71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619059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3" imgW="395" imgH="394" progId="TCLayout.ActiveDocument.1">
                  <p:embed/>
                </p:oleObj>
              </mc:Choice>
              <mc:Fallback>
                <p:oleObj name="Slide do think-cell" r:id="rId3" imgW="395" imgH="394" progId="TCLayout.ActiveDocument.1">
                  <p:embed/>
                  <p:pic>
                    <p:nvPicPr>
                      <p:cNvPr id="73" name="Objeto 72" hidden="1">
                        <a:extLst>
                          <a:ext uri="{FF2B5EF4-FFF2-40B4-BE49-F238E27FC236}">
                            <a16:creationId xmlns:a16="http://schemas.microsoft.com/office/drawing/2014/main" id="{AC1C6080-C7EA-B046-6B8A-FD1120D9B7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7" name="Conector reto 66">
            <a:extLst>
              <a:ext uri="{FF2B5EF4-FFF2-40B4-BE49-F238E27FC236}">
                <a16:creationId xmlns:a16="http://schemas.microsoft.com/office/drawing/2014/main" id="{D2D22E87-3370-EACE-4065-6D1D6C4E5A57}"/>
              </a:ext>
            </a:extLst>
          </p:cNvPr>
          <p:cNvCxnSpPr>
            <a:cxnSpLocks/>
          </p:cNvCxnSpPr>
          <p:nvPr/>
        </p:nvCxnSpPr>
        <p:spPr>
          <a:xfrm>
            <a:off x="10444685" y="3440136"/>
            <a:ext cx="43966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>
            <a:extLst>
              <a:ext uri="{FF2B5EF4-FFF2-40B4-BE49-F238E27FC236}">
                <a16:creationId xmlns:a16="http://schemas.microsoft.com/office/drawing/2014/main" id="{3892DDCE-1E6D-99F9-2E62-8669D1C72627}"/>
              </a:ext>
            </a:extLst>
          </p:cNvPr>
          <p:cNvCxnSpPr>
            <a:cxnSpLocks/>
          </p:cNvCxnSpPr>
          <p:nvPr/>
        </p:nvCxnSpPr>
        <p:spPr>
          <a:xfrm flipV="1">
            <a:off x="9132846" y="3422314"/>
            <a:ext cx="471421" cy="1333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de Seta Reta 69">
            <a:extLst>
              <a:ext uri="{FF2B5EF4-FFF2-40B4-BE49-F238E27FC236}">
                <a16:creationId xmlns:a16="http://schemas.microsoft.com/office/drawing/2014/main" id="{8D916E2F-5A57-8A6F-5F95-5508B7B57B19}"/>
              </a:ext>
            </a:extLst>
          </p:cNvPr>
          <p:cNvCxnSpPr>
            <a:cxnSpLocks/>
          </p:cNvCxnSpPr>
          <p:nvPr/>
        </p:nvCxnSpPr>
        <p:spPr>
          <a:xfrm flipV="1">
            <a:off x="7617316" y="3439247"/>
            <a:ext cx="471421" cy="1333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luxograma: Decisão 53">
            <a:extLst>
              <a:ext uri="{FF2B5EF4-FFF2-40B4-BE49-F238E27FC236}">
                <a16:creationId xmlns:a16="http://schemas.microsoft.com/office/drawing/2014/main" id="{0A958E29-223C-527D-DBD9-017036667812}"/>
              </a:ext>
            </a:extLst>
          </p:cNvPr>
          <p:cNvSpPr/>
          <p:nvPr/>
        </p:nvSpPr>
        <p:spPr>
          <a:xfrm>
            <a:off x="10890431" y="3131466"/>
            <a:ext cx="1121603" cy="617341"/>
          </a:xfrm>
          <a:prstGeom prst="flowChartDecisi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Fluxograma: Preparação 20">
            <a:extLst>
              <a:ext uri="{FF2B5EF4-FFF2-40B4-BE49-F238E27FC236}">
                <a16:creationId xmlns:a16="http://schemas.microsoft.com/office/drawing/2014/main" id="{08F8AECC-DBDF-E2E1-3D71-7DA2A97AABCB}"/>
              </a:ext>
            </a:extLst>
          </p:cNvPr>
          <p:cNvSpPr/>
          <p:nvPr/>
        </p:nvSpPr>
        <p:spPr>
          <a:xfrm>
            <a:off x="8107602" y="3100962"/>
            <a:ext cx="1245383" cy="669364"/>
          </a:xfrm>
          <a:prstGeom prst="flowChartPreparation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BD3AA1-E270-916D-51B9-6D47129AB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D2235E-0982-3B42-A838-A74550CD4449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C6C6C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luxograma: Vários Documentos 7">
            <a:extLst>
              <a:ext uri="{FF2B5EF4-FFF2-40B4-BE49-F238E27FC236}">
                <a16:creationId xmlns:a16="http://schemas.microsoft.com/office/drawing/2014/main" id="{D31582F7-35C9-3003-E308-2199D30BAD81}"/>
              </a:ext>
            </a:extLst>
          </p:cNvPr>
          <p:cNvSpPr/>
          <p:nvPr/>
        </p:nvSpPr>
        <p:spPr>
          <a:xfrm>
            <a:off x="299224" y="3100962"/>
            <a:ext cx="1127343" cy="851770"/>
          </a:xfrm>
          <a:prstGeom prst="flowChartMultidocument">
            <a:avLst/>
          </a:prstGeom>
          <a:solidFill>
            <a:srgbClr val="FAFAFA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Fluxograma: Armazenamento Interno 8">
            <a:extLst>
              <a:ext uri="{FF2B5EF4-FFF2-40B4-BE49-F238E27FC236}">
                <a16:creationId xmlns:a16="http://schemas.microsoft.com/office/drawing/2014/main" id="{754EB5F3-1E15-61FD-AEF8-CB3B7E9CF95B}"/>
              </a:ext>
            </a:extLst>
          </p:cNvPr>
          <p:cNvSpPr/>
          <p:nvPr/>
        </p:nvSpPr>
        <p:spPr>
          <a:xfrm>
            <a:off x="2070167" y="2958469"/>
            <a:ext cx="1248167" cy="1116196"/>
          </a:xfrm>
          <a:prstGeom prst="flowChartInternalStorag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Fluxograma: Processo 9">
            <a:extLst>
              <a:ext uri="{FF2B5EF4-FFF2-40B4-BE49-F238E27FC236}">
                <a16:creationId xmlns:a16="http://schemas.microsoft.com/office/drawing/2014/main" id="{A4218488-0031-9E35-E7C2-AEEF3009F057}"/>
              </a:ext>
            </a:extLst>
          </p:cNvPr>
          <p:cNvSpPr/>
          <p:nvPr/>
        </p:nvSpPr>
        <p:spPr>
          <a:xfrm>
            <a:off x="4598249" y="2564159"/>
            <a:ext cx="1378634" cy="851770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Fluxograma: Processo 10">
            <a:extLst>
              <a:ext uri="{FF2B5EF4-FFF2-40B4-BE49-F238E27FC236}">
                <a16:creationId xmlns:a16="http://schemas.microsoft.com/office/drawing/2014/main" id="{342ADF91-8FBA-8D0D-BA47-98C3A7686CDC}"/>
              </a:ext>
            </a:extLst>
          </p:cNvPr>
          <p:cNvSpPr/>
          <p:nvPr/>
        </p:nvSpPr>
        <p:spPr>
          <a:xfrm>
            <a:off x="4569140" y="3616298"/>
            <a:ext cx="1378634" cy="851770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Analisar as criticidades, identificar causa raiz e propor ações corretivas ou de Melhorias.</a:t>
            </a:r>
          </a:p>
        </p:txBody>
      </p:sp>
      <p:sp>
        <p:nvSpPr>
          <p:cNvPr id="12" name="Fluxograma: Processo 11">
            <a:extLst>
              <a:ext uri="{FF2B5EF4-FFF2-40B4-BE49-F238E27FC236}">
                <a16:creationId xmlns:a16="http://schemas.microsoft.com/office/drawing/2014/main" id="{E640910F-A186-A190-FACE-01F485D0B8CD}"/>
              </a:ext>
            </a:extLst>
          </p:cNvPr>
          <p:cNvSpPr/>
          <p:nvPr/>
        </p:nvSpPr>
        <p:spPr>
          <a:xfrm>
            <a:off x="6501300" y="3048879"/>
            <a:ext cx="1378634" cy="851770"/>
          </a:xfrm>
          <a:prstGeom prst="flowChartProcess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E79F7BB5-863F-2184-6AF7-D208363CC459}"/>
              </a:ext>
            </a:extLst>
          </p:cNvPr>
          <p:cNvSpPr txBox="1"/>
          <p:nvPr/>
        </p:nvSpPr>
        <p:spPr>
          <a:xfrm>
            <a:off x="260878" y="3382492"/>
            <a:ext cx="96246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</a:t>
            </a:r>
            <a:r>
              <a:rPr kumimoji="0" lang="pt-B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Driven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Model 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84249731-1C76-9C9D-A237-A27C9AEB6C92}"/>
              </a:ext>
            </a:extLst>
          </p:cNvPr>
          <p:cNvSpPr txBox="1"/>
          <p:nvPr/>
        </p:nvSpPr>
        <p:spPr>
          <a:xfrm>
            <a:off x="2275113" y="3230745"/>
            <a:ext cx="96246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Realizar Periodicamente </a:t>
            </a:r>
            <a:r>
              <a:rPr kumimoji="0" lang="pt-B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Safety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Talk no modelo DDM.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5E60973F-2B64-889B-648F-21230CE5DF5E}"/>
              </a:ext>
            </a:extLst>
          </p:cNvPr>
          <p:cNvSpPr txBox="1"/>
          <p:nvPr/>
        </p:nvSpPr>
        <p:spPr>
          <a:xfrm>
            <a:off x="10891869" y="3334338"/>
            <a:ext cx="96246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Ação Eficaz?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E33A1617-7C5B-B9F3-4D80-C0D57FFB0A5A}"/>
              </a:ext>
            </a:extLst>
          </p:cNvPr>
          <p:cNvSpPr txBox="1"/>
          <p:nvPr/>
        </p:nvSpPr>
        <p:spPr>
          <a:xfrm>
            <a:off x="829134" y="5515890"/>
            <a:ext cx="1397137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Responsaveis Operacionais.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Responsável HSE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5221CA7-C477-979B-2A48-61EDF05477CD}"/>
              </a:ext>
            </a:extLst>
          </p:cNvPr>
          <p:cNvSpPr txBox="1"/>
          <p:nvPr/>
        </p:nvSpPr>
        <p:spPr>
          <a:xfrm>
            <a:off x="4774603" y="2656796"/>
            <a:ext cx="962465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Preparar o Material e apoiar na análise das Criticidades e causa raiz.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DA0E8D69-5E3D-33F8-4933-2E328B549E77}"/>
              </a:ext>
            </a:extLst>
          </p:cNvPr>
          <p:cNvSpPr txBox="1"/>
          <p:nvPr/>
        </p:nvSpPr>
        <p:spPr>
          <a:xfrm>
            <a:off x="8187556" y="3241520"/>
            <a:ext cx="1124012" cy="447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7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Registrar as ações no SharePoint de Ações HS</a:t>
            </a:r>
          </a:p>
        </p:txBody>
      </p:sp>
      <p:sp>
        <p:nvSpPr>
          <p:cNvPr id="20" name="Chave Direita 19">
            <a:extLst>
              <a:ext uri="{FF2B5EF4-FFF2-40B4-BE49-F238E27FC236}">
                <a16:creationId xmlns:a16="http://schemas.microsoft.com/office/drawing/2014/main" id="{6FAAF378-5CCE-4BCC-4F05-839B340B0642}"/>
              </a:ext>
            </a:extLst>
          </p:cNvPr>
          <p:cNvSpPr/>
          <p:nvPr/>
        </p:nvSpPr>
        <p:spPr>
          <a:xfrm>
            <a:off x="5950700" y="2915758"/>
            <a:ext cx="570225" cy="1204498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5" name="Conector de Seta Reta 24">
            <a:extLst>
              <a:ext uri="{FF2B5EF4-FFF2-40B4-BE49-F238E27FC236}">
                <a16:creationId xmlns:a16="http://schemas.microsoft.com/office/drawing/2014/main" id="{18769A6E-D26E-5CDD-7F0F-555C3D25279E}"/>
              </a:ext>
            </a:extLst>
          </p:cNvPr>
          <p:cNvCxnSpPr>
            <a:stCxn id="8" idx="3"/>
            <a:endCxn id="9" idx="1"/>
          </p:cNvCxnSpPr>
          <p:nvPr/>
        </p:nvCxnSpPr>
        <p:spPr>
          <a:xfrm flipV="1">
            <a:off x="1426567" y="3516567"/>
            <a:ext cx="643600" cy="1028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3026ED10-B1B4-ECEB-D490-FCC91850EA3E}"/>
              </a:ext>
            </a:extLst>
          </p:cNvPr>
          <p:cNvCxnSpPr>
            <a:cxnSpLocks/>
          </p:cNvCxnSpPr>
          <p:nvPr/>
        </p:nvCxnSpPr>
        <p:spPr>
          <a:xfrm>
            <a:off x="3318334" y="3526950"/>
            <a:ext cx="761164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have Direita 34">
            <a:extLst>
              <a:ext uri="{FF2B5EF4-FFF2-40B4-BE49-F238E27FC236}">
                <a16:creationId xmlns:a16="http://schemas.microsoft.com/office/drawing/2014/main" id="{F6920C18-B68C-BE98-C572-7FE4787A3629}"/>
              </a:ext>
            </a:extLst>
          </p:cNvPr>
          <p:cNvSpPr/>
          <p:nvPr/>
        </p:nvSpPr>
        <p:spPr>
          <a:xfrm rot="10800000">
            <a:off x="3968258" y="2934978"/>
            <a:ext cx="570225" cy="1185277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27E5DFB4-4C41-EF48-1599-35F12E21A424}"/>
              </a:ext>
            </a:extLst>
          </p:cNvPr>
          <p:cNvCxnSpPr>
            <a:cxnSpLocks/>
          </p:cNvCxnSpPr>
          <p:nvPr/>
        </p:nvCxnSpPr>
        <p:spPr>
          <a:xfrm>
            <a:off x="5293112" y="3457240"/>
            <a:ext cx="0" cy="163772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uxograma: Processo 44">
            <a:extLst>
              <a:ext uri="{FF2B5EF4-FFF2-40B4-BE49-F238E27FC236}">
                <a16:creationId xmlns:a16="http://schemas.microsoft.com/office/drawing/2014/main" id="{4802BB6D-2A87-2173-28D1-E4F291FC2274}"/>
              </a:ext>
            </a:extLst>
          </p:cNvPr>
          <p:cNvSpPr/>
          <p:nvPr/>
        </p:nvSpPr>
        <p:spPr>
          <a:xfrm>
            <a:off x="9618627" y="3048879"/>
            <a:ext cx="1133771" cy="851770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98BB5026-507C-0C46-92BA-7BA325080A60}"/>
              </a:ext>
            </a:extLst>
          </p:cNvPr>
          <p:cNvSpPr txBox="1"/>
          <p:nvPr/>
        </p:nvSpPr>
        <p:spPr>
          <a:xfrm>
            <a:off x="9698492" y="3158887"/>
            <a:ext cx="96246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Monitorar e </a:t>
            </a:r>
            <a:r>
              <a:rPr lang="pt-BR" sz="1000" dirty="0">
                <a:solidFill>
                  <a:prstClr val="black"/>
                </a:solidFill>
                <a:latin typeface="Arial"/>
              </a:rPr>
              <a:t>realizar 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avaliação de Eficácia.</a:t>
            </a:r>
          </a:p>
        </p:txBody>
      </p:sp>
      <p:sp>
        <p:nvSpPr>
          <p:cNvPr id="50" name="Fluxograma: Terminação 49">
            <a:extLst>
              <a:ext uri="{FF2B5EF4-FFF2-40B4-BE49-F238E27FC236}">
                <a16:creationId xmlns:a16="http://schemas.microsoft.com/office/drawing/2014/main" id="{C0B203DC-A46E-50C9-DB54-30CDCC9F6811}"/>
              </a:ext>
            </a:extLst>
          </p:cNvPr>
          <p:cNvSpPr/>
          <p:nvPr/>
        </p:nvSpPr>
        <p:spPr>
          <a:xfrm>
            <a:off x="11035414" y="2290990"/>
            <a:ext cx="791570" cy="456343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CaixaDeTexto 63">
            <a:extLst>
              <a:ext uri="{FF2B5EF4-FFF2-40B4-BE49-F238E27FC236}">
                <a16:creationId xmlns:a16="http://schemas.microsoft.com/office/drawing/2014/main" id="{76AD0F70-9770-6070-DE2A-D2E74D4C64E9}"/>
              </a:ext>
            </a:extLst>
          </p:cNvPr>
          <p:cNvSpPr txBox="1"/>
          <p:nvPr/>
        </p:nvSpPr>
        <p:spPr>
          <a:xfrm>
            <a:off x="11313394" y="2421791"/>
            <a:ext cx="32353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FIM</a:t>
            </a:r>
          </a:p>
        </p:txBody>
      </p:sp>
      <p:cxnSp>
        <p:nvCxnSpPr>
          <p:cNvPr id="66" name="Conector de Seta Reta 65">
            <a:extLst>
              <a:ext uri="{FF2B5EF4-FFF2-40B4-BE49-F238E27FC236}">
                <a16:creationId xmlns:a16="http://schemas.microsoft.com/office/drawing/2014/main" id="{8C8A5062-CAE0-BC4C-8034-9F2EB342A807}"/>
              </a:ext>
            </a:extLst>
          </p:cNvPr>
          <p:cNvCxnSpPr>
            <a:cxnSpLocks/>
          </p:cNvCxnSpPr>
          <p:nvPr/>
        </p:nvCxnSpPr>
        <p:spPr>
          <a:xfrm flipV="1">
            <a:off x="4465673" y="2915758"/>
            <a:ext cx="132576" cy="188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de Seta Reta 68">
            <a:extLst>
              <a:ext uri="{FF2B5EF4-FFF2-40B4-BE49-F238E27FC236}">
                <a16:creationId xmlns:a16="http://schemas.microsoft.com/office/drawing/2014/main" id="{D1278101-DC7F-3C21-E774-40AE778B927A}"/>
              </a:ext>
            </a:extLst>
          </p:cNvPr>
          <p:cNvCxnSpPr>
            <a:cxnSpLocks/>
          </p:cNvCxnSpPr>
          <p:nvPr/>
        </p:nvCxnSpPr>
        <p:spPr>
          <a:xfrm flipV="1">
            <a:off x="4411163" y="4113270"/>
            <a:ext cx="132576" cy="188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>
            <a:extLst>
              <a:ext uri="{FF2B5EF4-FFF2-40B4-BE49-F238E27FC236}">
                <a16:creationId xmlns:a16="http://schemas.microsoft.com/office/drawing/2014/main" id="{060B4211-7BD2-CB50-2BBD-A6FA0704F680}"/>
              </a:ext>
            </a:extLst>
          </p:cNvPr>
          <p:cNvCxnSpPr>
            <a:cxnSpLocks/>
          </p:cNvCxnSpPr>
          <p:nvPr/>
        </p:nvCxnSpPr>
        <p:spPr>
          <a:xfrm flipV="1">
            <a:off x="6384522" y="3517520"/>
            <a:ext cx="132576" cy="188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2">
            <a:extLst>
              <a:ext uri="{FF2B5EF4-FFF2-40B4-BE49-F238E27FC236}">
                <a16:creationId xmlns:a16="http://schemas.microsoft.com/office/drawing/2014/main" id="{5F064868-F950-C19E-DDBD-44BB2699949A}"/>
              </a:ext>
            </a:extLst>
          </p:cNvPr>
          <p:cNvSpPr txBox="1">
            <a:spLocks/>
          </p:cNvSpPr>
          <p:nvPr/>
        </p:nvSpPr>
        <p:spPr>
          <a:xfrm>
            <a:off x="784562" y="630507"/>
            <a:ext cx="3943566" cy="515884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Data </a:t>
            </a:r>
            <a:r>
              <a:rPr kumimoji="0" lang="pt-BR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Driven</a:t>
            </a: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Model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1" name="Retângulo 40">
            <a:extLst>
              <a:ext uri="{FF2B5EF4-FFF2-40B4-BE49-F238E27FC236}">
                <a16:creationId xmlns:a16="http://schemas.microsoft.com/office/drawing/2014/main" id="{DBDE7139-CE7D-8D46-9801-953FFAC1A149}"/>
              </a:ext>
            </a:extLst>
          </p:cNvPr>
          <p:cNvSpPr/>
          <p:nvPr/>
        </p:nvSpPr>
        <p:spPr>
          <a:xfrm>
            <a:off x="513011" y="5938256"/>
            <a:ext cx="202363" cy="116243"/>
          </a:xfrm>
          <a:prstGeom prst="rect">
            <a:avLst/>
          </a:prstGeom>
          <a:solidFill>
            <a:srgbClr val="B3E3F5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etângulo 42">
            <a:extLst>
              <a:ext uri="{FF2B5EF4-FFF2-40B4-BE49-F238E27FC236}">
                <a16:creationId xmlns:a16="http://schemas.microsoft.com/office/drawing/2014/main" id="{33C2453B-E7E5-424A-C0A1-E3B087272B76}"/>
              </a:ext>
            </a:extLst>
          </p:cNvPr>
          <p:cNvSpPr/>
          <p:nvPr/>
        </p:nvSpPr>
        <p:spPr>
          <a:xfrm>
            <a:off x="513012" y="5628442"/>
            <a:ext cx="202363" cy="116243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6" name="Conector de Seta Reta 55">
            <a:extLst>
              <a:ext uri="{FF2B5EF4-FFF2-40B4-BE49-F238E27FC236}">
                <a16:creationId xmlns:a16="http://schemas.microsoft.com/office/drawing/2014/main" id="{E3C0B738-0975-7A33-8059-CF572BB022C6}"/>
              </a:ext>
            </a:extLst>
          </p:cNvPr>
          <p:cNvCxnSpPr>
            <a:cxnSpLocks/>
          </p:cNvCxnSpPr>
          <p:nvPr/>
        </p:nvCxnSpPr>
        <p:spPr>
          <a:xfrm flipV="1">
            <a:off x="11449760" y="2795032"/>
            <a:ext cx="0" cy="32698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aixaDeTexto 71">
            <a:extLst>
              <a:ext uri="{FF2B5EF4-FFF2-40B4-BE49-F238E27FC236}">
                <a16:creationId xmlns:a16="http://schemas.microsoft.com/office/drawing/2014/main" id="{0F8DA773-2E59-06EE-D4B6-BE5A3E682F56}"/>
              </a:ext>
            </a:extLst>
          </p:cNvPr>
          <p:cNvSpPr txBox="1"/>
          <p:nvPr/>
        </p:nvSpPr>
        <p:spPr>
          <a:xfrm>
            <a:off x="6757023" y="3215079"/>
            <a:ext cx="96246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Realizar </a:t>
            </a:r>
            <a:r>
              <a:rPr lang="pt-BR" sz="1000" dirty="0">
                <a:solidFill>
                  <a:prstClr val="black"/>
                </a:solidFill>
                <a:latin typeface="Arial"/>
              </a:rPr>
              <a:t> a 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Reunião de </a:t>
            </a:r>
            <a:r>
              <a:rPr kumimoji="0" lang="pt-B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Safety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Talk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BE5455C-0FF6-3A71-C681-070C48115A83}"/>
              </a:ext>
            </a:extLst>
          </p:cNvPr>
          <p:cNvSpPr txBox="1"/>
          <p:nvPr/>
        </p:nvSpPr>
        <p:spPr>
          <a:xfrm>
            <a:off x="11643849" y="2883839"/>
            <a:ext cx="24545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</a:t>
            </a:r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92A3EC44-FE6B-AD48-3CC3-175997A80205}"/>
              </a:ext>
            </a:extLst>
          </p:cNvPr>
          <p:cNvSpPr txBox="1"/>
          <p:nvPr/>
        </p:nvSpPr>
        <p:spPr>
          <a:xfrm>
            <a:off x="8148949" y="6321885"/>
            <a:ext cx="286542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**Modelo data </a:t>
            </a:r>
            <a:r>
              <a:rPr kumimoji="0" lang="pt-BR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driven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apresentação no </a:t>
            </a:r>
            <a:r>
              <a:rPr kumimoji="0" lang="pt-BR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Safety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Talk</a:t>
            </a:r>
          </a:p>
        </p:txBody>
      </p: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33223EDD-18AF-E774-79A9-CB38542CE351}"/>
              </a:ext>
            </a:extLst>
          </p:cNvPr>
          <p:cNvSpPr txBox="1"/>
          <p:nvPr/>
        </p:nvSpPr>
        <p:spPr>
          <a:xfrm>
            <a:off x="11636927" y="3900649"/>
            <a:ext cx="24545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Não</a:t>
            </a:r>
          </a:p>
        </p:txBody>
      </p:sp>
      <p:cxnSp>
        <p:nvCxnSpPr>
          <p:cNvPr id="77" name="Conector: Angulado 76">
            <a:extLst>
              <a:ext uri="{FF2B5EF4-FFF2-40B4-BE49-F238E27FC236}">
                <a16:creationId xmlns:a16="http://schemas.microsoft.com/office/drawing/2014/main" id="{237E215E-92D5-A286-212F-DDAE5517B068}"/>
              </a:ext>
            </a:extLst>
          </p:cNvPr>
          <p:cNvCxnSpPr>
            <a:cxnSpLocks/>
            <a:endCxn id="81" idx="3"/>
          </p:cNvCxnSpPr>
          <p:nvPr/>
        </p:nvCxnSpPr>
        <p:spPr>
          <a:xfrm rot="5400000">
            <a:off x="10666897" y="3850277"/>
            <a:ext cx="878693" cy="67575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luxograma: Processo 80">
            <a:extLst>
              <a:ext uri="{FF2B5EF4-FFF2-40B4-BE49-F238E27FC236}">
                <a16:creationId xmlns:a16="http://schemas.microsoft.com/office/drawing/2014/main" id="{EF2FF50C-EE09-37BE-851C-4998034C623C}"/>
              </a:ext>
            </a:extLst>
          </p:cNvPr>
          <p:cNvSpPr/>
          <p:nvPr/>
        </p:nvSpPr>
        <p:spPr>
          <a:xfrm>
            <a:off x="9634594" y="4201617"/>
            <a:ext cx="1133771" cy="851770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D6E805E4-38DC-1D8A-50BB-7C242A418455}"/>
              </a:ext>
            </a:extLst>
          </p:cNvPr>
          <p:cNvSpPr txBox="1"/>
          <p:nvPr/>
        </p:nvSpPr>
        <p:spPr>
          <a:xfrm>
            <a:off x="9712263" y="4431296"/>
            <a:ext cx="96246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Analisar e identificar novas ações</a:t>
            </a:r>
          </a:p>
        </p:txBody>
      </p:sp>
      <p:cxnSp>
        <p:nvCxnSpPr>
          <p:cNvPr id="85" name="Conector: Angulado 84">
            <a:extLst>
              <a:ext uri="{FF2B5EF4-FFF2-40B4-BE49-F238E27FC236}">
                <a16:creationId xmlns:a16="http://schemas.microsoft.com/office/drawing/2014/main" id="{1AB942DA-1B13-BCF9-57A5-48465DA56072}"/>
              </a:ext>
            </a:extLst>
          </p:cNvPr>
          <p:cNvCxnSpPr>
            <a:cxnSpLocks/>
            <a:stCxn id="81" idx="1"/>
            <a:endCxn id="21" idx="2"/>
          </p:cNvCxnSpPr>
          <p:nvPr/>
        </p:nvCxnSpPr>
        <p:spPr>
          <a:xfrm rot="10800000">
            <a:off x="8730294" y="3770326"/>
            <a:ext cx="904300" cy="85717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398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4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F0C17950-31E6-1150-DF8B-767462993D9F}"/>
              </a:ext>
            </a:extLst>
          </p:cNvPr>
          <p:cNvSpPr/>
          <p:nvPr/>
        </p:nvSpPr>
        <p:spPr>
          <a:xfrm>
            <a:off x="228599" y="560854"/>
            <a:ext cx="11367655" cy="99245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23877"/>
            <a:ext cx="11125200" cy="1368425"/>
          </a:xfrm>
        </p:spPr>
        <p:txBody>
          <a:bodyPr/>
          <a:lstStyle/>
          <a:p>
            <a:r>
              <a:rPr lang="pt-BR">
                <a:solidFill>
                  <a:schemeClr val="bg1"/>
                </a:solidFill>
              </a:rPr>
              <a:t>Muito Obrigado!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D1D415C2-F332-BB41-9084-42005655C577}"/>
              </a:ext>
            </a:extLst>
          </p:cNvPr>
          <p:cNvSpPr/>
          <p:nvPr/>
        </p:nvSpPr>
        <p:spPr>
          <a:xfrm>
            <a:off x="761999" y="666427"/>
            <a:ext cx="1818469" cy="58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Imagem 5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7BC0EE36-EF8E-B643-869E-575656305F5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1282" y="5608593"/>
            <a:ext cx="2209800" cy="8128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445669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to 6" hidden="1">
            <a:extLst>
              <a:ext uri="{FF2B5EF4-FFF2-40B4-BE49-F238E27FC236}">
                <a16:creationId xmlns:a16="http://schemas.microsoft.com/office/drawing/2014/main" id="{4EEB74F3-1981-1075-6812-24E3F08E104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94003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395" imgH="394" progId="TCLayout.ActiveDocument.1">
                  <p:embed/>
                </p:oleObj>
              </mc:Choice>
              <mc:Fallback>
                <p:oleObj name="Slide do think-cell" r:id="rId4" imgW="395" imgH="394" progId="TCLayout.ActiveDocument.1">
                  <p:embed/>
                  <p:pic>
                    <p:nvPicPr>
                      <p:cNvPr id="7" name="Objeto 6" hidden="1">
                        <a:extLst>
                          <a:ext uri="{FF2B5EF4-FFF2-40B4-BE49-F238E27FC236}">
                            <a16:creationId xmlns:a16="http://schemas.microsoft.com/office/drawing/2014/main" id="{4EEB74F3-1981-1075-6812-24E3F08E10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tângulo Arredondado 61">
            <a:extLst>
              <a:ext uri="{FF2B5EF4-FFF2-40B4-BE49-F238E27FC236}">
                <a16:creationId xmlns:a16="http://schemas.microsoft.com/office/drawing/2014/main" id="{A562429F-9C42-AB20-132F-ED66D32B283D}"/>
              </a:ext>
            </a:extLst>
          </p:cNvPr>
          <p:cNvSpPr/>
          <p:nvPr/>
        </p:nvSpPr>
        <p:spPr>
          <a:xfrm>
            <a:off x="265603" y="4453381"/>
            <a:ext cx="7917698" cy="2381508"/>
          </a:xfrm>
          <a:prstGeom prst="roundRect">
            <a:avLst>
              <a:gd name="adj" fmla="val 4364"/>
            </a:avLst>
          </a:prstGeom>
          <a:solidFill>
            <a:srgbClr val="F9F9F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Retângulo Arredondado 61">
            <a:extLst>
              <a:ext uri="{FF2B5EF4-FFF2-40B4-BE49-F238E27FC236}">
                <a16:creationId xmlns:a16="http://schemas.microsoft.com/office/drawing/2014/main" id="{7E2DE7A8-A29F-D0BE-C05F-B4900B46C185}"/>
              </a:ext>
            </a:extLst>
          </p:cNvPr>
          <p:cNvSpPr/>
          <p:nvPr/>
        </p:nvSpPr>
        <p:spPr>
          <a:xfrm>
            <a:off x="265603" y="1766018"/>
            <a:ext cx="7917698" cy="2381508"/>
          </a:xfrm>
          <a:prstGeom prst="roundRect">
            <a:avLst>
              <a:gd name="adj" fmla="val 4364"/>
            </a:avLst>
          </a:prstGeom>
          <a:solidFill>
            <a:srgbClr val="F9F9F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791846EE-61AD-00BB-DFAA-9BE8CAFCD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anchor="ctr"/>
          <a:lstStyle/>
          <a:p>
            <a:r>
              <a:rPr lang="pt-BR" sz="2000" dirty="0"/>
              <a:t>Data </a:t>
            </a:r>
            <a:r>
              <a:rPr lang="pt-BR" sz="2000" dirty="0" err="1"/>
              <a:t>Driven</a:t>
            </a:r>
            <a:r>
              <a:rPr lang="pt-BR" sz="2000" dirty="0"/>
              <a:t> Model TOP 10 Criticidades </a:t>
            </a:r>
          </a:p>
        </p:txBody>
      </p:sp>
      <p:sp>
        <p:nvSpPr>
          <p:cNvPr id="13" name="Espaço Reservado para Texto 12">
            <a:extLst>
              <a:ext uri="{FF2B5EF4-FFF2-40B4-BE49-F238E27FC236}">
                <a16:creationId xmlns:a16="http://schemas.microsoft.com/office/drawing/2014/main" id="{91D6A8C3-9458-5AE3-65D2-3E4B23B288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dirty="0"/>
              <a:t>Ranking </a:t>
            </a:r>
            <a:r>
              <a:rPr lang="en-US" sz="1600" dirty="0" err="1"/>
              <a:t>Comparativo</a:t>
            </a:r>
            <a:r>
              <a:rPr lang="en-US" sz="1600" dirty="0"/>
              <a:t> LTM </a:t>
            </a:r>
            <a:r>
              <a:rPr lang="en-US" sz="1600" b="1" dirty="0"/>
              <a:t>UT NORTE - RJ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ED700720-EE11-FF62-72F6-D97691FAB51D}"/>
              </a:ext>
            </a:extLst>
          </p:cNvPr>
          <p:cNvSpPr txBox="1"/>
          <p:nvPr/>
        </p:nvSpPr>
        <p:spPr>
          <a:xfrm>
            <a:off x="739407" y="1468754"/>
            <a:ext cx="49651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Ranking LTM </a:t>
            </a:r>
            <a:r>
              <a:rPr lang="en-US" b="1" dirty="0" err="1"/>
              <a:t>Dezembro</a:t>
            </a:r>
            <a:r>
              <a:rPr lang="en-US" b="1" dirty="0"/>
              <a:t> 2022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9FAB702-4ECE-8084-1299-BC4D67AF190B}"/>
              </a:ext>
            </a:extLst>
          </p:cNvPr>
          <p:cNvSpPr txBox="1"/>
          <p:nvPr/>
        </p:nvSpPr>
        <p:spPr>
          <a:xfrm>
            <a:off x="761999" y="4199152"/>
            <a:ext cx="49651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Ranking LTM </a:t>
            </a:r>
            <a:r>
              <a:rPr lang="en-US" b="1" dirty="0" err="1"/>
              <a:t>Novembro</a:t>
            </a:r>
            <a:r>
              <a:rPr lang="en-US" b="1" dirty="0"/>
              <a:t> 2022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67FDF087-B0E5-A931-396D-D55A23FDEC34}"/>
              </a:ext>
            </a:extLst>
          </p:cNvPr>
          <p:cNvSpPr txBox="1"/>
          <p:nvPr/>
        </p:nvSpPr>
        <p:spPr>
          <a:xfrm>
            <a:off x="9158922" y="1929046"/>
            <a:ext cx="16622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Ranking Brasil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2AB02594-259F-66E8-A369-AE91C9853ECB}"/>
              </a:ext>
            </a:extLst>
          </p:cNvPr>
          <p:cNvSpPr txBox="1"/>
          <p:nvPr/>
        </p:nvSpPr>
        <p:spPr>
          <a:xfrm>
            <a:off x="9158922" y="2567318"/>
            <a:ext cx="18854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I.C. LTM anterior</a:t>
            </a:r>
          </a:p>
        </p:txBody>
      </p:sp>
      <p:sp>
        <p:nvSpPr>
          <p:cNvPr id="47" name="Seta: para Baixo 46">
            <a:extLst>
              <a:ext uri="{FF2B5EF4-FFF2-40B4-BE49-F238E27FC236}">
                <a16:creationId xmlns:a16="http://schemas.microsoft.com/office/drawing/2014/main" id="{20FE2479-828C-42E8-CBDD-D4206B3F1FDF}"/>
              </a:ext>
            </a:extLst>
          </p:cNvPr>
          <p:cNvSpPr/>
          <p:nvPr/>
        </p:nvSpPr>
        <p:spPr>
          <a:xfrm>
            <a:off x="11182744" y="1881107"/>
            <a:ext cx="357729" cy="372875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>
              <a:solidFill>
                <a:schemeClr val="accent1"/>
              </a:solidFill>
            </a:endParaRP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924F4FE2-7191-1C8C-A178-9524F8EEB5B5}"/>
              </a:ext>
            </a:extLst>
          </p:cNvPr>
          <p:cNvSpPr txBox="1"/>
          <p:nvPr/>
        </p:nvSpPr>
        <p:spPr>
          <a:xfrm>
            <a:off x="10530037" y="6665612"/>
            <a:ext cx="188544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*I.C </a:t>
            </a:r>
            <a:r>
              <a:rPr lang="en-US" sz="1100" dirty="0" err="1"/>
              <a:t>Índice</a:t>
            </a:r>
            <a:r>
              <a:rPr lang="en-US" sz="1100" dirty="0"/>
              <a:t> de </a:t>
            </a:r>
            <a:r>
              <a:rPr lang="en-US" sz="1100" dirty="0" err="1"/>
              <a:t>Criticidade</a:t>
            </a:r>
            <a:r>
              <a:rPr lang="en-US" sz="1100" dirty="0"/>
              <a:t>.</a:t>
            </a:r>
          </a:p>
        </p:txBody>
      </p:sp>
      <p:sp>
        <p:nvSpPr>
          <p:cNvPr id="61" name="Retângulo: Cantos Arredondados 60">
            <a:extLst>
              <a:ext uri="{FF2B5EF4-FFF2-40B4-BE49-F238E27FC236}">
                <a16:creationId xmlns:a16="http://schemas.microsoft.com/office/drawing/2014/main" id="{8BE08AD7-A9B0-975B-9F8B-12F3778D5E93}"/>
              </a:ext>
            </a:extLst>
          </p:cNvPr>
          <p:cNvSpPr/>
          <p:nvPr/>
        </p:nvSpPr>
        <p:spPr>
          <a:xfrm>
            <a:off x="8570976" y="4078224"/>
            <a:ext cx="3489960" cy="2304288"/>
          </a:xfrm>
          <a:prstGeom prst="roundRect">
            <a:avLst/>
          </a:prstGeom>
          <a:noFill/>
          <a:ln w="28575">
            <a:solidFill>
              <a:srgbClr val="AAAAA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/>
          </a:p>
        </p:txBody>
      </p: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19E72D49-44AB-906D-1230-8C31933883AF}"/>
              </a:ext>
            </a:extLst>
          </p:cNvPr>
          <p:cNvSpPr txBox="1"/>
          <p:nvPr/>
        </p:nvSpPr>
        <p:spPr>
          <a:xfrm>
            <a:off x="9237509" y="4929210"/>
            <a:ext cx="229692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*Livre para </a:t>
            </a:r>
            <a:r>
              <a:rPr lang="en-US" sz="1100" dirty="0" err="1"/>
              <a:t>comentários</a:t>
            </a:r>
            <a:r>
              <a:rPr lang="en-US" sz="1100" dirty="0"/>
              <a:t> </a:t>
            </a:r>
            <a:r>
              <a:rPr lang="en-US" sz="1100" dirty="0" err="1"/>
              <a:t>comparativos</a:t>
            </a:r>
            <a:r>
              <a:rPr lang="en-US" sz="1100" dirty="0"/>
              <a:t> (LTM </a:t>
            </a:r>
            <a:r>
              <a:rPr lang="en-US" sz="1100" dirty="0" err="1"/>
              <a:t>atual</a:t>
            </a:r>
            <a:r>
              <a:rPr lang="en-US" sz="1100" dirty="0"/>
              <a:t> x anterior).</a:t>
            </a:r>
          </a:p>
        </p:txBody>
      </p:sp>
      <p:sp>
        <p:nvSpPr>
          <p:cNvPr id="64" name="Retângulo: Cantos Arredondados 87">
            <a:extLst>
              <a:ext uri="{FF2B5EF4-FFF2-40B4-BE49-F238E27FC236}">
                <a16:creationId xmlns:a16="http://schemas.microsoft.com/office/drawing/2014/main" id="{41E01E1F-8AD2-7182-486B-837C8E4E5646}"/>
              </a:ext>
            </a:extLst>
          </p:cNvPr>
          <p:cNvSpPr/>
          <p:nvPr/>
        </p:nvSpPr>
        <p:spPr>
          <a:xfrm>
            <a:off x="9110183" y="3911091"/>
            <a:ext cx="2296922" cy="22805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dirty="0">
                <a:solidFill>
                  <a:srgbClr val="FFFFFF"/>
                </a:solidFill>
                <a:latin typeface="Arial"/>
              </a:rPr>
              <a:t>Comentários Gerais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eta: para Baixo 11">
            <a:extLst>
              <a:ext uri="{FF2B5EF4-FFF2-40B4-BE49-F238E27FC236}">
                <a16:creationId xmlns:a16="http://schemas.microsoft.com/office/drawing/2014/main" id="{F25DC9FE-DDED-953A-0C1E-79BD4F11D275}"/>
              </a:ext>
            </a:extLst>
          </p:cNvPr>
          <p:cNvSpPr/>
          <p:nvPr/>
        </p:nvSpPr>
        <p:spPr>
          <a:xfrm>
            <a:off x="11176702" y="2533857"/>
            <a:ext cx="357729" cy="372875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>
              <a:solidFill>
                <a:schemeClr val="accent1"/>
              </a:solidFill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D102897D-34BF-F0DD-FCEB-233B8E9E07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477" y="1804191"/>
            <a:ext cx="7711501" cy="2334956"/>
          </a:xfrm>
          <a:prstGeom prst="rect">
            <a:avLst/>
          </a:prstGeom>
        </p:spPr>
      </p:pic>
      <p:sp>
        <p:nvSpPr>
          <p:cNvPr id="48" name="CaixaDeTexto 47">
            <a:extLst>
              <a:ext uri="{FF2B5EF4-FFF2-40B4-BE49-F238E27FC236}">
                <a16:creationId xmlns:a16="http://schemas.microsoft.com/office/drawing/2014/main" id="{2018B1D7-2407-C93E-6A90-CEE3A02B71A1}"/>
              </a:ext>
            </a:extLst>
          </p:cNvPr>
          <p:cNvSpPr txBox="1"/>
          <p:nvPr/>
        </p:nvSpPr>
        <p:spPr>
          <a:xfrm>
            <a:off x="353480" y="2496892"/>
            <a:ext cx="6419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b="1" dirty="0"/>
              <a:t>Ranking</a:t>
            </a:r>
          </a:p>
          <a:p>
            <a:pPr algn="ctr"/>
            <a:r>
              <a:rPr lang="en-US" sz="900" b="1" dirty="0"/>
              <a:t>Brasil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6AD4A7BD-03D8-9BBF-EBBD-0CCDE54367F9}"/>
              </a:ext>
            </a:extLst>
          </p:cNvPr>
          <p:cNvSpPr txBox="1"/>
          <p:nvPr/>
        </p:nvSpPr>
        <p:spPr>
          <a:xfrm>
            <a:off x="608431" y="2189114"/>
            <a:ext cx="26195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4º</a:t>
            </a:r>
          </a:p>
        </p:txBody>
      </p:sp>
      <p:sp>
        <p:nvSpPr>
          <p:cNvPr id="38" name="Seta: Curva para a Esquerda 37">
            <a:extLst>
              <a:ext uri="{FF2B5EF4-FFF2-40B4-BE49-F238E27FC236}">
                <a16:creationId xmlns:a16="http://schemas.microsoft.com/office/drawing/2014/main" id="{42BD9DE6-FA32-C8E5-4543-26BFD5870FE6}"/>
              </a:ext>
            </a:extLst>
          </p:cNvPr>
          <p:cNvSpPr/>
          <p:nvPr/>
        </p:nvSpPr>
        <p:spPr>
          <a:xfrm>
            <a:off x="7990309" y="3174305"/>
            <a:ext cx="509009" cy="2057400"/>
          </a:xfrm>
          <a:prstGeom prst="curvedLeftArrow">
            <a:avLst>
              <a:gd name="adj1" fmla="val 25000"/>
              <a:gd name="adj2" fmla="val 58842"/>
              <a:gd name="adj3" fmla="val 25000"/>
            </a:avLst>
          </a:prstGeom>
          <a:solidFill>
            <a:srgbClr val="AAAAAA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>
              <a:solidFill>
                <a:schemeClr val="tx1"/>
              </a:solidFill>
            </a:endParaRPr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D47302B2-15B4-ED93-08B2-CABF8D080B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226" y="4500317"/>
            <a:ext cx="7496007" cy="2274908"/>
          </a:xfrm>
          <a:prstGeom prst="rect">
            <a:avLst/>
          </a:prstGeom>
        </p:spPr>
      </p:pic>
      <p:sp>
        <p:nvSpPr>
          <p:cNvPr id="50" name="CaixaDeTexto 49">
            <a:extLst>
              <a:ext uri="{FF2B5EF4-FFF2-40B4-BE49-F238E27FC236}">
                <a16:creationId xmlns:a16="http://schemas.microsoft.com/office/drawing/2014/main" id="{17B3F3DC-AD3D-80F4-F39C-7FFFD603DCD9}"/>
              </a:ext>
            </a:extLst>
          </p:cNvPr>
          <p:cNvSpPr txBox="1"/>
          <p:nvPr/>
        </p:nvSpPr>
        <p:spPr>
          <a:xfrm>
            <a:off x="359576" y="5208946"/>
            <a:ext cx="740019" cy="282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b="1" dirty="0"/>
              <a:t>Ranking</a:t>
            </a:r>
          </a:p>
          <a:p>
            <a:pPr algn="ctr"/>
            <a:r>
              <a:rPr lang="en-US" sz="900" b="1" dirty="0"/>
              <a:t>Brasil</a:t>
            </a:r>
          </a:p>
        </p:txBody>
      </p:sp>
      <p:sp>
        <p:nvSpPr>
          <p:cNvPr id="51" name="CaixaDeTexto 50">
            <a:extLst>
              <a:ext uri="{FF2B5EF4-FFF2-40B4-BE49-F238E27FC236}">
                <a16:creationId xmlns:a16="http://schemas.microsoft.com/office/drawing/2014/main" id="{E3E322D9-DA44-1388-1396-CA7D527CC8E0}"/>
              </a:ext>
            </a:extLst>
          </p:cNvPr>
          <p:cNvSpPr txBox="1"/>
          <p:nvPr/>
        </p:nvSpPr>
        <p:spPr>
          <a:xfrm>
            <a:off x="614527" y="4865258"/>
            <a:ext cx="26195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3º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8358387D-FF68-7033-AC88-6768E650F477}"/>
              </a:ext>
            </a:extLst>
          </p:cNvPr>
          <p:cNvSpPr/>
          <p:nvPr/>
        </p:nvSpPr>
        <p:spPr>
          <a:xfrm>
            <a:off x="376150" y="4824523"/>
            <a:ext cx="723446" cy="713121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>
              <a:solidFill>
                <a:srgbClr val="FF0000"/>
              </a:solidFill>
            </a:endParaRPr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3317DD3B-DE13-9868-D9A5-EBA534A5A1F7}"/>
              </a:ext>
            </a:extLst>
          </p:cNvPr>
          <p:cNvSpPr/>
          <p:nvPr/>
        </p:nvSpPr>
        <p:spPr>
          <a:xfrm>
            <a:off x="6134727" y="3565003"/>
            <a:ext cx="1796505" cy="513221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>
              <a:solidFill>
                <a:srgbClr val="FF0000"/>
              </a:solidFill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32AB4BCB-3058-7665-12C4-6ABE99D9FBB4}"/>
              </a:ext>
            </a:extLst>
          </p:cNvPr>
          <p:cNvSpPr txBox="1"/>
          <p:nvPr/>
        </p:nvSpPr>
        <p:spPr>
          <a:xfrm>
            <a:off x="9158922" y="3161305"/>
            <a:ext cx="18854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err="1"/>
              <a:t>Insoursing</a:t>
            </a:r>
            <a:endParaRPr lang="en-US" b="1" dirty="0"/>
          </a:p>
        </p:txBody>
      </p:sp>
      <p:sp>
        <p:nvSpPr>
          <p:cNvPr id="23" name="Seta: para Baixo 22">
            <a:extLst>
              <a:ext uri="{FF2B5EF4-FFF2-40B4-BE49-F238E27FC236}">
                <a16:creationId xmlns:a16="http://schemas.microsoft.com/office/drawing/2014/main" id="{FA0C81F0-EAEC-12D7-299B-F721393C9971}"/>
              </a:ext>
            </a:extLst>
          </p:cNvPr>
          <p:cNvSpPr/>
          <p:nvPr/>
        </p:nvSpPr>
        <p:spPr>
          <a:xfrm rot="10800000">
            <a:off x="11176702" y="3138908"/>
            <a:ext cx="357729" cy="372875"/>
          </a:xfrm>
          <a:prstGeom prst="downArrow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478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to 6" hidden="1">
            <a:extLst>
              <a:ext uri="{FF2B5EF4-FFF2-40B4-BE49-F238E27FC236}">
                <a16:creationId xmlns:a16="http://schemas.microsoft.com/office/drawing/2014/main" id="{4EEB74F3-1981-1075-6812-24E3F08E104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138388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395" imgH="394" progId="TCLayout.ActiveDocument.1">
                  <p:embed/>
                </p:oleObj>
              </mc:Choice>
              <mc:Fallback>
                <p:oleObj name="Slide do think-cell" r:id="rId4" imgW="395" imgH="394" progId="TCLayout.ActiveDocument.1">
                  <p:embed/>
                  <p:pic>
                    <p:nvPicPr>
                      <p:cNvPr id="7" name="Objeto 6" hidden="1">
                        <a:extLst>
                          <a:ext uri="{FF2B5EF4-FFF2-40B4-BE49-F238E27FC236}">
                            <a16:creationId xmlns:a16="http://schemas.microsoft.com/office/drawing/2014/main" id="{4EEB74F3-1981-1075-6812-24E3F08E10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ângulo Arredondado 61">
            <a:extLst>
              <a:ext uri="{FF2B5EF4-FFF2-40B4-BE49-F238E27FC236}">
                <a16:creationId xmlns:a16="http://schemas.microsoft.com/office/drawing/2014/main" id="{CCA1CAC6-2AA2-2443-E4D9-19AB2827E0DD}"/>
              </a:ext>
            </a:extLst>
          </p:cNvPr>
          <p:cNvSpPr/>
          <p:nvPr/>
        </p:nvSpPr>
        <p:spPr>
          <a:xfrm>
            <a:off x="265603" y="4129859"/>
            <a:ext cx="8805245" cy="2158604"/>
          </a:xfrm>
          <a:prstGeom prst="roundRect">
            <a:avLst>
              <a:gd name="adj" fmla="val 4364"/>
            </a:avLst>
          </a:prstGeom>
          <a:solidFill>
            <a:srgbClr val="F9F9F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>
              <a:solidFill>
                <a:srgbClr val="C6C6C6">
                  <a:lumMod val="75000"/>
                </a:srgbClr>
              </a:solidFill>
              <a:latin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Retângulo Arredondado 61">
            <a:extLst>
              <a:ext uri="{FF2B5EF4-FFF2-40B4-BE49-F238E27FC236}">
                <a16:creationId xmlns:a16="http://schemas.microsoft.com/office/drawing/2014/main" id="{7E2DE7A8-A29F-D0BE-C05F-B4900B46C185}"/>
              </a:ext>
            </a:extLst>
          </p:cNvPr>
          <p:cNvSpPr/>
          <p:nvPr/>
        </p:nvSpPr>
        <p:spPr>
          <a:xfrm>
            <a:off x="265603" y="1766018"/>
            <a:ext cx="8805245" cy="1965993"/>
          </a:xfrm>
          <a:prstGeom prst="roundRect">
            <a:avLst>
              <a:gd name="adj" fmla="val 4364"/>
            </a:avLst>
          </a:prstGeom>
          <a:solidFill>
            <a:srgbClr val="F9F9F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791846EE-61AD-00BB-DFAA-9BE8CAFCD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anchor="ctr"/>
          <a:lstStyle/>
          <a:p>
            <a:r>
              <a:rPr lang="pt-BR" sz="2000" dirty="0"/>
              <a:t>Data </a:t>
            </a:r>
            <a:r>
              <a:rPr lang="pt-BR" sz="2000" dirty="0" err="1"/>
              <a:t>Driven</a:t>
            </a:r>
            <a:r>
              <a:rPr lang="pt-BR" sz="2000" dirty="0"/>
              <a:t> Model TOP 10 Criticidades </a:t>
            </a:r>
          </a:p>
        </p:txBody>
      </p:sp>
      <p:sp>
        <p:nvSpPr>
          <p:cNvPr id="13" name="Espaço Reservado para Texto 12">
            <a:extLst>
              <a:ext uri="{FF2B5EF4-FFF2-40B4-BE49-F238E27FC236}">
                <a16:creationId xmlns:a16="http://schemas.microsoft.com/office/drawing/2014/main" id="{91D6A8C3-9458-5AE3-65D2-3E4B23B288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dirty="0"/>
              <a:t>Ranking </a:t>
            </a:r>
            <a:r>
              <a:rPr lang="en-US" sz="1600" dirty="0" err="1"/>
              <a:t>Comparativo</a:t>
            </a:r>
            <a:r>
              <a:rPr lang="en-US" sz="1600" dirty="0"/>
              <a:t> LTM </a:t>
            </a:r>
            <a:r>
              <a:rPr lang="en-US" sz="1600" u="sng" dirty="0" err="1"/>
              <a:t>Criticidades</a:t>
            </a:r>
            <a:r>
              <a:rPr lang="en-US" sz="1600" u="sng" dirty="0"/>
              <a:t> </a:t>
            </a:r>
            <a:r>
              <a:rPr lang="en-US" sz="1600" b="1" dirty="0"/>
              <a:t>UT Norte - RJ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ED700720-EE11-FF62-72F6-D97691FAB51D}"/>
              </a:ext>
            </a:extLst>
          </p:cNvPr>
          <p:cNvSpPr txBox="1"/>
          <p:nvPr/>
        </p:nvSpPr>
        <p:spPr>
          <a:xfrm>
            <a:off x="739407" y="1468754"/>
            <a:ext cx="49651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Ranking LTM </a:t>
            </a:r>
            <a:r>
              <a:rPr lang="en-US" b="1" dirty="0" err="1"/>
              <a:t>Dezembro</a:t>
            </a:r>
            <a:r>
              <a:rPr lang="en-US" b="1" dirty="0"/>
              <a:t> 2022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9FAB702-4ECE-8084-1299-BC4D67AF190B}"/>
              </a:ext>
            </a:extLst>
          </p:cNvPr>
          <p:cNvSpPr txBox="1"/>
          <p:nvPr/>
        </p:nvSpPr>
        <p:spPr>
          <a:xfrm>
            <a:off x="761999" y="3852860"/>
            <a:ext cx="49651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Ranking LTM </a:t>
            </a:r>
            <a:r>
              <a:rPr lang="en-US" b="1" dirty="0" err="1"/>
              <a:t>Novembro</a:t>
            </a:r>
            <a:r>
              <a:rPr lang="en-US" b="1" dirty="0"/>
              <a:t> 2022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4B34DF04-C155-B874-EC3F-174406FB74DB}"/>
              </a:ext>
            </a:extLst>
          </p:cNvPr>
          <p:cNvSpPr txBox="1"/>
          <p:nvPr/>
        </p:nvSpPr>
        <p:spPr>
          <a:xfrm>
            <a:off x="9698418" y="2057062"/>
            <a:ext cx="16622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EPI/EPC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7728286E-9695-DA1C-AD0B-99169BCC1B36}"/>
              </a:ext>
            </a:extLst>
          </p:cNvPr>
          <p:cNvSpPr txBox="1"/>
          <p:nvPr/>
        </p:nvSpPr>
        <p:spPr>
          <a:xfrm>
            <a:off x="9698418" y="2695334"/>
            <a:ext cx="18854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err="1"/>
              <a:t>Procedimento</a:t>
            </a:r>
            <a:endParaRPr lang="en-US" b="1" dirty="0"/>
          </a:p>
        </p:txBody>
      </p:sp>
      <p:sp>
        <p:nvSpPr>
          <p:cNvPr id="28" name="Seta: para Baixo 27">
            <a:extLst>
              <a:ext uri="{FF2B5EF4-FFF2-40B4-BE49-F238E27FC236}">
                <a16:creationId xmlns:a16="http://schemas.microsoft.com/office/drawing/2014/main" id="{1E748702-9113-9517-8124-4FBAC02E46B7}"/>
              </a:ext>
            </a:extLst>
          </p:cNvPr>
          <p:cNvSpPr/>
          <p:nvPr/>
        </p:nvSpPr>
        <p:spPr>
          <a:xfrm>
            <a:off x="11630535" y="2032111"/>
            <a:ext cx="357729" cy="372875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>
              <a:solidFill>
                <a:schemeClr val="accent1"/>
              </a:solidFill>
            </a:endParaRP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B975B19-F767-9D80-3076-21DFCE4CE5D7}"/>
              </a:ext>
            </a:extLst>
          </p:cNvPr>
          <p:cNvSpPr txBox="1"/>
          <p:nvPr/>
        </p:nvSpPr>
        <p:spPr>
          <a:xfrm>
            <a:off x="10566654" y="6659811"/>
            <a:ext cx="188544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*I.C </a:t>
            </a:r>
            <a:r>
              <a:rPr lang="en-US" sz="1100" dirty="0" err="1"/>
              <a:t>Índice</a:t>
            </a:r>
            <a:r>
              <a:rPr lang="en-US" sz="1100" dirty="0"/>
              <a:t> de </a:t>
            </a:r>
            <a:r>
              <a:rPr lang="en-US" sz="1100" dirty="0" err="1"/>
              <a:t>Criticidade</a:t>
            </a:r>
            <a:r>
              <a:rPr lang="en-US" sz="1100" dirty="0"/>
              <a:t>.</a:t>
            </a:r>
          </a:p>
        </p:txBody>
      </p:sp>
      <p:sp>
        <p:nvSpPr>
          <p:cNvPr id="32" name="Retângulo: Cantos Arredondados 31">
            <a:extLst>
              <a:ext uri="{FF2B5EF4-FFF2-40B4-BE49-F238E27FC236}">
                <a16:creationId xmlns:a16="http://schemas.microsoft.com/office/drawing/2014/main" id="{D6B8DC72-6406-1176-DE78-ECDD5C7A8066}"/>
              </a:ext>
            </a:extLst>
          </p:cNvPr>
          <p:cNvSpPr/>
          <p:nvPr/>
        </p:nvSpPr>
        <p:spPr>
          <a:xfrm>
            <a:off x="9567244" y="4087049"/>
            <a:ext cx="2414016" cy="2210239"/>
          </a:xfrm>
          <a:prstGeom prst="roundRect">
            <a:avLst/>
          </a:prstGeom>
          <a:noFill/>
          <a:ln w="28575">
            <a:solidFill>
              <a:srgbClr val="AAAAA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/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7EDC7D88-0343-E7E1-C568-594CEA7D44F1}"/>
              </a:ext>
            </a:extLst>
          </p:cNvPr>
          <p:cNvSpPr txBox="1"/>
          <p:nvPr/>
        </p:nvSpPr>
        <p:spPr>
          <a:xfrm>
            <a:off x="9668523" y="4895132"/>
            <a:ext cx="229692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*Livre para </a:t>
            </a:r>
            <a:r>
              <a:rPr lang="en-US" sz="1100" dirty="0" err="1"/>
              <a:t>comentários</a:t>
            </a:r>
            <a:r>
              <a:rPr lang="en-US" sz="1100" dirty="0"/>
              <a:t> </a:t>
            </a:r>
            <a:r>
              <a:rPr lang="en-US" sz="1100" dirty="0" err="1"/>
              <a:t>comparativos</a:t>
            </a:r>
            <a:r>
              <a:rPr lang="en-US" sz="1100" dirty="0"/>
              <a:t> (LTM </a:t>
            </a:r>
            <a:r>
              <a:rPr lang="en-US" sz="1100" dirty="0" err="1"/>
              <a:t>atual</a:t>
            </a:r>
            <a:r>
              <a:rPr lang="en-US" sz="1100" dirty="0"/>
              <a:t> x anterior).</a:t>
            </a:r>
          </a:p>
        </p:txBody>
      </p:sp>
      <p:sp>
        <p:nvSpPr>
          <p:cNvPr id="39" name="Retângulo: Cantos Arredondados 87">
            <a:extLst>
              <a:ext uri="{FF2B5EF4-FFF2-40B4-BE49-F238E27FC236}">
                <a16:creationId xmlns:a16="http://schemas.microsoft.com/office/drawing/2014/main" id="{6ADA9E66-BF59-2290-BA2C-444523927C0A}"/>
              </a:ext>
            </a:extLst>
          </p:cNvPr>
          <p:cNvSpPr/>
          <p:nvPr/>
        </p:nvSpPr>
        <p:spPr>
          <a:xfrm>
            <a:off x="9874262" y="3899656"/>
            <a:ext cx="1885444" cy="22805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dirty="0">
                <a:solidFill>
                  <a:srgbClr val="FFFFFF"/>
                </a:solidFill>
                <a:latin typeface="Arial"/>
              </a:rPr>
              <a:t>Comentários Gerais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AA23F035-0E14-2FEB-9C98-BDF362FB9C84}"/>
              </a:ext>
            </a:extLst>
          </p:cNvPr>
          <p:cNvSpPr/>
          <p:nvPr/>
        </p:nvSpPr>
        <p:spPr>
          <a:xfrm>
            <a:off x="6577775" y="4541262"/>
            <a:ext cx="2308027" cy="1037735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>
              <a:solidFill>
                <a:srgbClr val="FF0000"/>
              </a:solidFill>
            </a:endParaRPr>
          </a:p>
        </p:txBody>
      </p:sp>
      <p:sp>
        <p:nvSpPr>
          <p:cNvPr id="17" name="Seta: para Baixo 16">
            <a:extLst>
              <a:ext uri="{FF2B5EF4-FFF2-40B4-BE49-F238E27FC236}">
                <a16:creationId xmlns:a16="http://schemas.microsoft.com/office/drawing/2014/main" id="{DB583F8B-ADEC-2A15-FE33-B8082A600551}"/>
              </a:ext>
            </a:extLst>
          </p:cNvPr>
          <p:cNvSpPr/>
          <p:nvPr/>
        </p:nvSpPr>
        <p:spPr>
          <a:xfrm>
            <a:off x="11623531" y="2647395"/>
            <a:ext cx="357729" cy="372875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>
              <a:solidFill>
                <a:schemeClr val="accent1"/>
              </a:solidFill>
            </a:endParaRPr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3841A6A6-4E7B-E6DF-D8B1-49EDD2EA60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910" y="4250708"/>
            <a:ext cx="8759938" cy="1812913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id="{832FEA88-C55B-6A78-8BD4-BB9E411B6B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911" y="1843073"/>
            <a:ext cx="8671044" cy="1835530"/>
          </a:xfrm>
          <a:prstGeom prst="rect">
            <a:avLst/>
          </a:prstGeom>
        </p:spPr>
      </p:pic>
      <p:sp>
        <p:nvSpPr>
          <p:cNvPr id="24" name="Seta: Curva para a Esquerda 23">
            <a:extLst>
              <a:ext uri="{FF2B5EF4-FFF2-40B4-BE49-F238E27FC236}">
                <a16:creationId xmlns:a16="http://schemas.microsoft.com/office/drawing/2014/main" id="{11FBEF26-4987-7177-AA66-B6F8C2A43CDE}"/>
              </a:ext>
            </a:extLst>
          </p:cNvPr>
          <p:cNvSpPr/>
          <p:nvPr/>
        </p:nvSpPr>
        <p:spPr>
          <a:xfrm>
            <a:off x="8885802" y="3067171"/>
            <a:ext cx="539714" cy="2210239"/>
          </a:xfrm>
          <a:prstGeom prst="curvedLeftArrow">
            <a:avLst>
              <a:gd name="adj1" fmla="val 25000"/>
              <a:gd name="adj2" fmla="val 58842"/>
              <a:gd name="adj3" fmla="val 25000"/>
            </a:avLst>
          </a:prstGeom>
          <a:solidFill>
            <a:srgbClr val="AAAAAA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US" sz="20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837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to 6" hidden="1">
            <a:extLst>
              <a:ext uri="{FF2B5EF4-FFF2-40B4-BE49-F238E27FC236}">
                <a16:creationId xmlns:a16="http://schemas.microsoft.com/office/drawing/2014/main" id="{CF19606F-3F9C-435D-E6AC-40BFF6BC93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488849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395" imgH="394" progId="TCLayout.ActiveDocument.1">
                  <p:embed/>
                </p:oleObj>
              </mc:Choice>
              <mc:Fallback>
                <p:oleObj name="Slide do think-cell" r:id="rId4" imgW="395" imgH="394" progId="TCLayout.ActiveDocument.1">
                  <p:embed/>
                  <p:pic>
                    <p:nvPicPr>
                      <p:cNvPr id="7" name="Objeto 6" hidden="1">
                        <a:extLst>
                          <a:ext uri="{FF2B5EF4-FFF2-40B4-BE49-F238E27FC236}">
                            <a16:creationId xmlns:a16="http://schemas.microsoft.com/office/drawing/2014/main" id="{CF19606F-3F9C-435D-E6AC-40BFF6BC93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8" name="Retângulo Arredondado 61">
            <a:extLst>
              <a:ext uri="{FF2B5EF4-FFF2-40B4-BE49-F238E27FC236}">
                <a16:creationId xmlns:a16="http://schemas.microsoft.com/office/drawing/2014/main" id="{82561C53-BBAD-F732-BDA7-FC612FEBF38B}"/>
              </a:ext>
            </a:extLst>
          </p:cNvPr>
          <p:cNvSpPr/>
          <p:nvPr/>
        </p:nvSpPr>
        <p:spPr>
          <a:xfrm>
            <a:off x="6300216" y="4005638"/>
            <a:ext cx="5791639" cy="2788354"/>
          </a:xfrm>
          <a:prstGeom prst="roundRect">
            <a:avLst>
              <a:gd name="adj" fmla="val 4364"/>
            </a:avLst>
          </a:prstGeom>
          <a:solidFill>
            <a:srgbClr val="F9F9F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1" name="Retângulo Arredondado 61">
            <a:extLst>
              <a:ext uri="{FF2B5EF4-FFF2-40B4-BE49-F238E27FC236}">
                <a16:creationId xmlns:a16="http://schemas.microsoft.com/office/drawing/2014/main" id="{2E4AA553-2357-A38E-97EA-A1AAB771A845}"/>
              </a:ext>
            </a:extLst>
          </p:cNvPr>
          <p:cNvSpPr/>
          <p:nvPr/>
        </p:nvSpPr>
        <p:spPr>
          <a:xfrm>
            <a:off x="6300216" y="1738216"/>
            <a:ext cx="5790184" cy="1968997"/>
          </a:xfrm>
          <a:prstGeom prst="roundRect">
            <a:avLst>
              <a:gd name="adj" fmla="val 4364"/>
            </a:avLst>
          </a:prstGeom>
          <a:solidFill>
            <a:srgbClr val="F9F9F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3" name="Retângulo Arredondado 61">
            <a:extLst>
              <a:ext uri="{FF2B5EF4-FFF2-40B4-BE49-F238E27FC236}">
                <a16:creationId xmlns:a16="http://schemas.microsoft.com/office/drawing/2014/main" id="{5EA335EC-89C3-8470-8F23-CEA53FC96E00}"/>
              </a:ext>
            </a:extLst>
          </p:cNvPr>
          <p:cNvSpPr/>
          <p:nvPr/>
        </p:nvSpPr>
        <p:spPr>
          <a:xfrm>
            <a:off x="192943" y="1738216"/>
            <a:ext cx="6004085" cy="5055776"/>
          </a:xfrm>
          <a:prstGeom prst="roundRect">
            <a:avLst>
              <a:gd name="adj" fmla="val 4364"/>
            </a:avLst>
          </a:prstGeom>
          <a:solidFill>
            <a:srgbClr val="F9F9F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C6C6C6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tângulo: Cantos Arredondados 87">
            <a:extLst>
              <a:ext uri="{FF2B5EF4-FFF2-40B4-BE49-F238E27FC236}">
                <a16:creationId xmlns:a16="http://schemas.microsoft.com/office/drawing/2014/main" id="{5343ED03-1DE5-FF06-3C00-DD3191DFB283}"/>
              </a:ext>
            </a:extLst>
          </p:cNvPr>
          <p:cNvSpPr/>
          <p:nvPr/>
        </p:nvSpPr>
        <p:spPr>
          <a:xfrm>
            <a:off x="550068" y="1536969"/>
            <a:ext cx="4156532" cy="2592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dirty="0">
                <a:solidFill>
                  <a:srgbClr val="FFFFFF"/>
                </a:solidFill>
                <a:latin typeface="Arial"/>
              </a:rPr>
              <a:t>Histórico LTM de </a:t>
            </a:r>
            <a:r>
              <a:rPr lang="pt-BR" sz="1400" dirty="0" err="1">
                <a:solidFill>
                  <a:srgbClr val="FFFFFF"/>
                </a:solidFill>
                <a:latin typeface="Arial"/>
              </a:rPr>
              <a:t>Safety</a:t>
            </a:r>
            <a:r>
              <a:rPr lang="pt-BR" sz="1400" dirty="0">
                <a:solidFill>
                  <a:srgbClr val="FFFFFF"/>
                </a:solidFill>
                <a:latin typeface="Arial"/>
              </a:rPr>
              <a:t> </a:t>
            </a:r>
            <a:r>
              <a:rPr lang="pt-BR" sz="1400" dirty="0" err="1">
                <a:solidFill>
                  <a:srgbClr val="FFFFFF"/>
                </a:solidFill>
                <a:latin typeface="Arial"/>
              </a:rPr>
              <a:t>Events</a:t>
            </a:r>
            <a:r>
              <a:rPr lang="pt-BR" sz="1400" dirty="0">
                <a:solidFill>
                  <a:srgbClr val="FFFFFF"/>
                </a:solidFill>
                <a:latin typeface="Arial"/>
              </a:rPr>
              <a:t> e NC3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Título 5">
            <a:extLst>
              <a:ext uri="{FF2B5EF4-FFF2-40B4-BE49-F238E27FC236}">
                <a16:creationId xmlns:a16="http://schemas.microsoft.com/office/drawing/2014/main" id="{9B605A53-D0B8-808B-E814-8626F229C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670121"/>
            <a:ext cx="9458961" cy="695213"/>
          </a:xfrm>
        </p:spPr>
        <p:txBody>
          <a:bodyPr vert="horz" anchor="ctr"/>
          <a:lstStyle/>
          <a:p>
            <a:r>
              <a:rPr lang="pt-BR" sz="2000" dirty="0"/>
              <a:t>Criticidades UT Norte RJ</a:t>
            </a:r>
          </a:p>
        </p:txBody>
      </p:sp>
      <p:sp>
        <p:nvSpPr>
          <p:cNvPr id="134" name="Retângulo: Cantos Arredondados 87">
            <a:extLst>
              <a:ext uri="{FF2B5EF4-FFF2-40B4-BE49-F238E27FC236}">
                <a16:creationId xmlns:a16="http://schemas.microsoft.com/office/drawing/2014/main" id="{4694BC8F-442A-64B3-B7CB-78F6EAABA5A7}"/>
              </a:ext>
            </a:extLst>
          </p:cNvPr>
          <p:cNvSpPr/>
          <p:nvPr/>
        </p:nvSpPr>
        <p:spPr>
          <a:xfrm>
            <a:off x="7913007" y="3805874"/>
            <a:ext cx="2751138" cy="2592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Curvas </a:t>
            </a:r>
            <a:r>
              <a:rPr lang="pt-BR" sz="1400" dirty="0">
                <a:solidFill>
                  <a:srgbClr val="FFFFFF"/>
                </a:solidFill>
                <a:latin typeface="Arial"/>
              </a:rPr>
              <a:t>Históricas Inspeções 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8" name="Espaço Reservado para Texto 12">
            <a:extLst>
              <a:ext uri="{FF2B5EF4-FFF2-40B4-BE49-F238E27FC236}">
                <a16:creationId xmlns:a16="http://schemas.microsoft.com/office/drawing/2014/main" id="{4EBFF164-3DAD-0C7A-740E-8713DDAF25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1999" y="1121267"/>
            <a:ext cx="5832073" cy="259200"/>
          </a:xfrm>
        </p:spPr>
        <p:txBody>
          <a:bodyPr/>
          <a:lstStyle/>
          <a:p>
            <a:r>
              <a:rPr lang="en-US" sz="1600" dirty="0" err="1"/>
              <a:t>Abertura</a:t>
            </a:r>
            <a:r>
              <a:rPr lang="en-US" sz="1600" dirty="0"/>
              <a:t> das </a:t>
            </a:r>
            <a:r>
              <a:rPr lang="en-US" sz="1600" dirty="0" err="1"/>
              <a:t>Criticidades</a:t>
            </a:r>
            <a:r>
              <a:rPr lang="en-US" sz="1600" dirty="0"/>
              <a:t> LTM </a:t>
            </a:r>
            <a:r>
              <a:rPr lang="en-US" sz="1600" dirty="0" err="1"/>
              <a:t>Dezembro</a:t>
            </a:r>
            <a:r>
              <a:rPr lang="en-US" sz="1600" dirty="0"/>
              <a:t> 2022 </a:t>
            </a:r>
            <a:r>
              <a:rPr lang="en-US" sz="1600" b="1" dirty="0"/>
              <a:t>UT Norte - RJ</a:t>
            </a:r>
          </a:p>
        </p:txBody>
      </p:sp>
      <p:sp>
        <p:nvSpPr>
          <p:cNvPr id="229" name="Canto Dobrado 63">
            <a:extLst>
              <a:ext uri="{FF2B5EF4-FFF2-40B4-BE49-F238E27FC236}">
                <a16:creationId xmlns:a16="http://schemas.microsoft.com/office/drawing/2014/main" id="{62FD41F7-FDE2-F82E-3FFB-667421897482}"/>
              </a:ext>
            </a:extLst>
          </p:cNvPr>
          <p:cNvSpPr/>
          <p:nvPr/>
        </p:nvSpPr>
        <p:spPr>
          <a:xfrm>
            <a:off x="4825474" y="1473006"/>
            <a:ext cx="1490428" cy="387126"/>
          </a:xfrm>
          <a:prstGeom prst="foldedCorner">
            <a:avLst>
              <a:gd name="adj" fmla="val 50000"/>
            </a:avLst>
          </a:prstGeom>
          <a:solidFill>
            <a:srgbClr val="FFFF9C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t"/>
          <a:lstStyle/>
          <a:p>
            <a:pPr algn="ctr"/>
            <a:r>
              <a:rPr lang="pt-BR" sz="1100" dirty="0">
                <a:solidFill>
                  <a:schemeClr val="tx1"/>
                </a:solidFill>
              </a:rPr>
              <a:t>Aumento de 25% no 2° Semestre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034EF8F0-26D7-78DD-4BB7-B976948D42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051273"/>
              </p:ext>
            </p:extLst>
          </p:nvPr>
        </p:nvGraphicFramePr>
        <p:xfrm>
          <a:off x="289821" y="2061379"/>
          <a:ext cx="5806180" cy="4137660"/>
        </p:xfrm>
        <a:graphic>
          <a:graphicData uri="http://schemas.openxmlformats.org/drawingml/2006/table">
            <a:tbl>
              <a:tblPr/>
              <a:tblGrid>
                <a:gridCol w="618108">
                  <a:extLst>
                    <a:ext uri="{9D8B030D-6E8A-4147-A177-3AD203B41FA5}">
                      <a16:colId xmlns:a16="http://schemas.microsoft.com/office/drawing/2014/main" val="3529337998"/>
                    </a:ext>
                  </a:extLst>
                </a:gridCol>
                <a:gridCol w="618108">
                  <a:extLst>
                    <a:ext uri="{9D8B030D-6E8A-4147-A177-3AD203B41FA5}">
                      <a16:colId xmlns:a16="http://schemas.microsoft.com/office/drawing/2014/main" val="1899830202"/>
                    </a:ext>
                  </a:extLst>
                </a:gridCol>
                <a:gridCol w="618108">
                  <a:extLst>
                    <a:ext uri="{9D8B030D-6E8A-4147-A177-3AD203B41FA5}">
                      <a16:colId xmlns:a16="http://schemas.microsoft.com/office/drawing/2014/main" val="1215970671"/>
                    </a:ext>
                  </a:extLst>
                </a:gridCol>
                <a:gridCol w="712476">
                  <a:extLst>
                    <a:ext uri="{9D8B030D-6E8A-4147-A177-3AD203B41FA5}">
                      <a16:colId xmlns:a16="http://schemas.microsoft.com/office/drawing/2014/main" val="4169875439"/>
                    </a:ext>
                  </a:extLst>
                </a:gridCol>
                <a:gridCol w="849034">
                  <a:extLst>
                    <a:ext uri="{9D8B030D-6E8A-4147-A177-3AD203B41FA5}">
                      <a16:colId xmlns:a16="http://schemas.microsoft.com/office/drawing/2014/main" val="1961687021"/>
                    </a:ext>
                  </a:extLst>
                </a:gridCol>
                <a:gridCol w="991528">
                  <a:extLst>
                    <a:ext uri="{9D8B030D-6E8A-4147-A177-3AD203B41FA5}">
                      <a16:colId xmlns:a16="http://schemas.microsoft.com/office/drawing/2014/main" val="140849793"/>
                    </a:ext>
                  </a:extLst>
                </a:gridCol>
                <a:gridCol w="547533">
                  <a:extLst>
                    <a:ext uri="{9D8B030D-6E8A-4147-A177-3AD203B41FA5}">
                      <a16:colId xmlns:a16="http://schemas.microsoft.com/office/drawing/2014/main" val="1812369103"/>
                    </a:ext>
                  </a:extLst>
                </a:gridCol>
                <a:gridCol w="582059">
                  <a:extLst>
                    <a:ext uri="{9D8B030D-6E8A-4147-A177-3AD203B41FA5}">
                      <a16:colId xmlns:a16="http://schemas.microsoft.com/office/drawing/2014/main" val="3532957899"/>
                    </a:ext>
                  </a:extLst>
                </a:gridCol>
                <a:gridCol w="269226">
                  <a:extLst>
                    <a:ext uri="{9D8B030D-6E8A-4147-A177-3AD203B41FA5}">
                      <a16:colId xmlns:a16="http://schemas.microsoft.com/office/drawing/2014/main" val="511618123"/>
                    </a:ext>
                  </a:extLst>
                </a:gridCol>
              </a:tblGrid>
              <a:tr h="15267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Grupo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Cluster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Zona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Subzona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Parceira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1º Sem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2º Sem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433644"/>
                  </a:ext>
                </a:extLst>
              </a:tr>
              <a:tr h="15845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Aid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HiPo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Trânsito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Queda De Material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NORTE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CAMPOS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ENGELMIG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33746"/>
                  </a:ext>
                </a:extLst>
              </a:tr>
              <a:tr h="15845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Aterramento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NORTE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MACAÉ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PROGEN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3739550"/>
                  </a:ext>
                </a:extLst>
              </a:tr>
              <a:tr h="15845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EPI/EPC 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NORTE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CAMPOS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ENGELMIG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06574"/>
                  </a:ext>
                </a:extLst>
              </a:tr>
              <a:tr h="15845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EPI/EPC 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NORTE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LAGOS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VEMAN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4368479"/>
                  </a:ext>
                </a:extLst>
              </a:tr>
              <a:tr h="15845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EPI/EPC 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NORTE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MACAÉ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PROGEN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9585369"/>
                  </a:ext>
                </a:extLst>
              </a:tr>
              <a:tr h="15845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Procedimento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NORTE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CAMPOS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ENGELMIG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90491"/>
                  </a:ext>
                </a:extLst>
              </a:tr>
              <a:tr h="15845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Procedimento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NORTE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LAGOS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VEMAN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283545"/>
                  </a:ext>
                </a:extLst>
              </a:tr>
              <a:tr h="15845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Near Miss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HiPo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Linha Viva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NORTE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CAMPOS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ENGELMIG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4407586"/>
                  </a:ext>
                </a:extLst>
              </a:tr>
              <a:tr h="15845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Near Miss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HiPo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Linha Viva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NORTE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LAGOS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VEMAN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776041"/>
                  </a:ext>
                </a:extLst>
              </a:tr>
              <a:tr h="15845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Near Miss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HiPo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Elétrico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Emergência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NORTE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CAMPOS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ENEL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569167"/>
                  </a:ext>
                </a:extLst>
              </a:tr>
              <a:tr h="15845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Outros Rel.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Mov. de Carga e Medidor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Queda de Objeto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NORTE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MACAÉ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PROGEN - RJ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746564"/>
                  </a:ext>
                </a:extLst>
              </a:tr>
            </a:tbl>
          </a:graphicData>
        </a:graphic>
      </p:graphicFrame>
      <p:pic>
        <p:nvPicPr>
          <p:cNvPr id="8" name="Imagem 7">
            <a:extLst>
              <a:ext uri="{FF2B5EF4-FFF2-40B4-BE49-F238E27FC236}">
                <a16:creationId xmlns:a16="http://schemas.microsoft.com/office/drawing/2014/main" id="{82C1E5E0-4B7A-CF74-98E3-9517580E31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5901" y="1777630"/>
            <a:ext cx="5713905" cy="1818146"/>
          </a:xfrm>
          <a:prstGeom prst="rect">
            <a:avLst/>
          </a:prstGeom>
        </p:spPr>
      </p:pic>
      <p:sp>
        <p:nvSpPr>
          <p:cNvPr id="10" name="Canto Dobrado 63">
            <a:extLst>
              <a:ext uri="{FF2B5EF4-FFF2-40B4-BE49-F238E27FC236}">
                <a16:creationId xmlns:a16="http://schemas.microsoft.com/office/drawing/2014/main" id="{3CF83A4D-8780-CE06-7329-B7AF3287AFCB}"/>
              </a:ext>
            </a:extLst>
          </p:cNvPr>
          <p:cNvSpPr/>
          <p:nvPr/>
        </p:nvSpPr>
        <p:spPr>
          <a:xfrm>
            <a:off x="10684340" y="3445515"/>
            <a:ext cx="1436357" cy="370685"/>
          </a:xfrm>
          <a:prstGeom prst="foldedCorner">
            <a:avLst>
              <a:gd name="adj" fmla="val 50000"/>
            </a:avLst>
          </a:prstGeom>
          <a:solidFill>
            <a:srgbClr val="FFFF9C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t"/>
          <a:lstStyle/>
          <a:p>
            <a:pPr algn="ctr"/>
            <a:r>
              <a:rPr lang="pt-BR" sz="900" dirty="0">
                <a:solidFill>
                  <a:schemeClr val="tx1"/>
                </a:solidFill>
              </a:rPr>
              <a:t>Criticidades EPI/EPC Elétrico </a:t>
            </a:r>
          </a:p>
        </p:txBody>
      </p:sp>
      <p:sp>
        <p:nvSpPr>
          <p:cNvPr id="190" name="Retângulo: Cantos Arredondados 87">
            <a:extLst>
              <a:ext uri="{FF2B5EF4-FFF2-40B4-BE49-F238E27FC236}">
                <a16:creationId xmlns:a16="http://schemas.microsoft.com/office/drawing/2014/main" id="{10B53D2B-FFC0-25F4-08E7-682C865D7D84}"/>
              </a:ext>
            </a:extLst>
          </p:cNvPr>
          <p:cNvSpPr/>
          <p:nvPr/>
        </p:nvSpPr>
        <p:spPr>
          <a:xfrm>
            <a:off x="7366528" y="1518430"/>
            <a:ext cx="4156532" cy="2592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dirty="0">
                <a:solidFill>
                  <a:srgbClr val="FFFFFF"/>
                </a:solidFill>
                <a:latin typeface="Arial"/>
              </a:rPr>
              <a:t>Trend LTM de Acidentes e NC3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0C0D10A5-67C2-70FE-3B75-A759970ADF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2913" y="4163735"/>
            <a:ext cx="5744790" cy="2401963"/>
          </a:xfrm>
          <a:prstGeom prst="rect">
            <a:avLst/>
          </a:prstGeom>
        </p:spPr>
      </p:pic>
      <p:sp>
        <p:nvSpPr>
          <p:cNvPr id="231" name="Canto Dobrado 63">
            <a:extLst>
              <a:ext uri="{FF2B5EF4-FFF2-40B4-BE49-F238E27FC236}">
                <a16:creationId xmlns:a16="http://schemas.microsoft.com/office/drawing/2014/main" id="{C0ED7042-9ED8-3694-7739-69812E417570}"/>
              </a:ext>
            </a:extLst>
          </p:cNvPr>
          <p:cNvSpPr/>
          <p:nvPr/>
        </p:nvSpPr>
        <p:spPr>
          <a:xfrm>
            <a:off x="10675314" y="5162912"/>
            <a:ext cx="1436357" cy="370685"/>
          </a:xfrm>
          <a:prstGeom prst="foldedCorner">
            <a:avLst>
              <a:gd name="adj" fmla="val 50000"/>
            </a:avLst>
          </a:prstGeom>
          <a:solidFill>
            <a:srgbClr val="FFFF9C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t"/>
          <a:lstStyle/>
          <a:p>
            <a:pPr algn="ctr"/>
            <a:r>
              <a:rPr lang="pt-BR" sz="900" dirty="0">
                <a:solidFill>
                  <a:schemeClr val="tx1"/>
                </a:solidFill>
              </a:rPr>
              <a:t>Diminuição de Inspeções</a:t>
            </a:r>
          </a:p>
          <a:p>
            <a:pPr algn="ctr"/>
            <a:r>
              <a:rPr lang="pt-BR" sz="900" dirty="0">
                <a:solidFill>
                  <a:schemeClr val="tx1"/>
                </a:solidFill>
              </a:rPr>
              <a:t>Diminuição de </a:t>
            </a:r>
            <a:r>
              <a:rPr lang="pt-BR" sz="900" dirty="0" err="1">
                <a:solidFill>
                  <a:schemeClr val="tx1"/>
                </a:solidFill>
              </a:rPr>
              <a:t>NCs</a:t>
            </a:r>
            <a:endParaRPr lang="pt-BR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063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itolo 1">
            <a:extLst>
              <a:ext uri="{FF2B5EF4-FFF2-40B4-BE49-F238E27FC236}">
                <a16:creationId xmlns:a16="http://schemas.microsoft.com/office/drawing/2014/main" id="{CDAC4FB1-AB96-4503-B235-4AAA27A86E21}"/>
              </a:ext>
            </a:extLst>
          </p:cNvPr>
          <p:cNvSpPr txBox="1">
            <a:spLocks/>
          </p:cNvSpPr>
          <p:nvPr/>
        </p:nvSpPr>
        <p:spPr>
          <a:xfrm>
            <a:off x="589826" y="359970"/>
            <a:ext cx="8323213" cy="492781"/>
          </a:xfrm>
          <a:prstGeom prst="rect">
            <a:avLst/>
          </a:prstGeom>
        </p:spPr>
        <p:txBody>
          <a:bodyPr/>
          <a:lstStyle>
            <a:lvl1pPr algn="l" defTabSz="894369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69581" algn="l"/>
              </a:tabLst>
              <a:defRPr sz="2400" b="1" baseline="0">
                <a:solidFill>
                  <a:srgbClr val="0033A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  <a:lvl2pPr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2pPr>
            <a:lvl3pPr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3pPr>
            <a:lvl4pPr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4pPr>
            <a:lvl5pPr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5pPr>
            <a:lvl6pPr marL="456701"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6pPr>
            <a:lvl7pPr marL="913396"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7pPr>
            <a:lvl8pPr marL="1370094"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8pPr>
            <a:lvl9pPr marL="1826796"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251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5049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Eventos de Alto Potencial (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HiPo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)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A46F924-A21B-14DD-3547-1D115E268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70" y="1564336"/>
            <a:ext cx="7026315" cy="179779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5963DD34-5403-92B0-FF77-FD366CDB6F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71" y="3409540"/>
            <a:ext cx="7026316" cy="3088490"/>
          </a:xfrm>
          <a:prstGeom prst="rect">
            <a:avLst/>
          </a:prstGeom>
        </p:spPr>
      </p:pic>
      <p:sp>
        <p:nvSpPr>
          <p:cNvPr id="13" name="Retângulo Arredondado 94">
            <a:extLst>
              <a:ext uri="{FF2B5EF4-FFF2-40B4-BE49-F238E27FC236}">
                <a16:creationId xmlns:a16="http://schemas.microsoft.com/office/drawing/2014/main" id="{DA0B91BD-90AF-BC49-3476-530A8EF2289B}"/>
              </a:ext>
            </a:extLst>
          </p:cNvPr>
          <p:cNvSpPr/>
          <p:nvPr/>
        </p:nvSpPr>
        <p:spPr>
          <a:xfrm>
            <a:off x="7517081" y="1447136"/>
            <a:ext cx="4569600" cy="1797796"/>
          </a:xfrm>
          <a:prstGeom prst="roundRect">
            <a:avLst>
              <a:gd name="adj" fmla="val 7389"/>
            </a:avLst>
          </a:prstGeom>
          <a:noFill/>
          <a:ln>
            <a:solidFill>
              <a:srgbClr val="335A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975A38B-DAF6-7654-B140-734782C4D06E}"/>
              </a:ext>
            </a:extLst>
          </p:cNvPr>
          <p:cNvSpPr txBox="1"/>
          <p:nvPr/>
        </p:nvSpPr>
        <p:spPr>
          <a:xfrm>
            <a:off x="7517081" y="1591093"/>
            <a:ext cx="4569601" cy="1350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b="0" i="0" u="none" strike="noStrike" baseline="0" dirty="0">
                <a:latin typeface="CIDFont+F3"/>
              </a:rPr>
              <a:t>Não houve lesão corporal e não teve danos materiais;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b="0" i="0" u="none" strike="noStrike" baseline="0" dirty="0">
                <a:latin typeface="CIDFont+F3"/>
              </a:rPr>
              <a:t>Atividade filmada parcialmente pois a câmera não foi posicionada para o topo da chave;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b="0" i="0" u="none" strike="noStrike" baseline="0" dirty="0">
                <a:latin typeface="CIDFont+F3"/>
              </a:rPr>
              <a:t>Visibilidade limitada devido a chuva;</a:t>
            </a:r>
            <a:endParaRPr lang="pt-BR" sz="1400" dirty="0"/>
          </a:p>
        </p:txBody>
      </p:sp>
      <p:sp>
        <p:nvSpPr>
          <p:cNvPr id="23" name="Retângulo Arredondado 94">
            <a:extLst>
              <a:ext uri="{FF2B5EF4-FFF2-40B4-BE49-F238E27FC236}">
                <a16:creationId xmlns:a16="http://schemas.microsoft.com/office/drawing/2014/main" id="{F4F40F70-5ADC-6852-0982-74D5C9452CD0}"/>
              </a:ext>
            </a:extLst>
          </p:cNvPr>
          <p:cNvSpPr/>
          <p:nvPr/>
        </p:nvSpPr>
        <p:spPr>
          <a:xfrm>
            <a:off x="7517081" y="3557175"/>
            <a:ext cx="4569600" cy="3176133"/>
          </a:xfrm>
          <a:prstGeom prst="roundRect">
            <a:avLst>
              <a:gd name="adj" fmla="val 7389"/>
            </a:avLst>
          </a:prstGeom>
          <a:noFill/>
          <a:ln>
            <a:solidFill>
              <a:srgbClr val="335A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A818A4A-5084-0E53-A6BE-ACE6068C3FC2}"/>
              </a:ext>
            </a:extLst>
          </p:cNvPr>
          <p:cNvSpPr txBox="1"/>
          <p:nvPr/>
        </p:nvSpPr>
        <p:spPr>
          <a:xfrm>
            <a:off x="7517082" y="3731463"/>
            <a:ext cx="4569599" cy="28281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200" dirty="0"/>
              <a:t>Deveria ter realizado análise preliminar de risco e utilizado a medida de controle adequada ao risco.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200" dirty="0"/>
              <a:t>Aplicação do programa de Parceiro Amigo durante todas as etapas;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200" dirty="0"/>
              <a:t>Equipe deveria ter utilizado o DAC e realizado a abertura de sequência de chave correta;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200" dirty="0"/>
              <a:t>O eletricista deveria ter ajustado a balaclava por dentro da gola da camisa, bem como a camisa por dentro da calça, conectado as presilhas de forma adequada e utilizado o protetor fácil.</a:t>
            </a:r>
          </a:p>
        </p:txBody>
      </p:sp>
      <p:sp>
        <p:nvSpPr>
          <p:cNvPr id="2" name="Segnaposto testo 10">
            <a:extLst>
              <a:ext uri="{FF2B5EF4-FFF2-40B4-BE49-F238E27FC236}">
                <a16:creationId xmlns:a16="http://schemas.microsoft.com/office/drawing/2014/main" id="{D16E723B-BC7B-3CB3-0677-477B2B6EAE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4127" y="806423"/>
            <a:ext cx="4394001" cy="276999"/>
          </a:xfrm>
        </p:spPr>
        <p:txBody>
          <a:bodyPr/>
          <a:lstStyle/>
          <a:p>
            <a:r>
              <a:rPr lang="pt-BR" dirty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DEZ/2022</a:t>
            </a:r>
          </a:p>
        </p:txBody>
      </p:sp>
      <p:sp>
        <p:nvSpPr>
          <p:cNvPr id="3" name="Retângulo: Cantos Arredondados 87">
            <a:extLst>
              <a:ext uri="{FF2B5EF4-FFF2-40B4-BE49-F238E27FC236}">
                <a16:creationId xmlns:a16="http://schemas.microsoft.com/office/drawing/2014/main" id="{0E65EE44-1B4E-4AD4-44B1-32EFD93A6920}"/>
              </a:ext>
            </a:extLst>
          </p:cNvPr>
          <p:cNvSpPr/>
          <p:nvPr/>
        </p:nvSpPr>
        <p:spPr>
          <a:xfrm>
            <a:off x="8161938" y="1164994"/>
            <a:ext cx="3200863" cy="29803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dirty="0">
                <a:solidFill>
                  <a:srgbClr val="FFFFFF"/>
                </a:solidFill>
                <a:latin typeface="Arial"/>
              </a:rPr>
              <a:t>Fatos Relevantes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tângulo: Cantos Arredondados 87">
            <a:extLst>
              <a:ext uri="{FF2B5EF4-FFF2-40B4-BE49-F238E27FC236}">
                <a16:creationId xmlns:a16="http://schemas.microsoft.com/office/drawing/2014/main" id="{982574E9-87BA-DA29-3385-634CAA703432}"/>
              </a:ext>
            </a:extLst>
          </p:cNvPr>
          <p:cNvSpPr/>
          <p:nvPr/>
        </p:nvSpPr>
        <p:spPr>
          <a:xfrm>
            <a:off x="8161938" y="3259137"/>
            <a:ext cx="3200863" cy="29803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dirty="0">
                <a:solidFill>
                  <a:srgbClr val="FFFFFF"/>
                </a:solidFill>
                <a:latin typeface="Arial"/>
              </a:rPr>
              <a:t>Como deveria ter feito?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8565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itolo 1">
            <a:extLst>
              <a:ext uri="{FF2B5EF4-FFF2-40B4-BE49-F238E27FC236}">
                <a16:creationId xmlns:a16="http://schemas.microsoft.com/office/drawing/2014/main" id="{CDAC4FB1-AB96-4503-B235-4AAA27A86E21}"/>
              </a:ext>
            </a:extLst>
          </p:cNvPr>
          <p:cNvSpPr txBox="1">
            <a:spLocks/>
          </p:cNvSpPr>
          <p:nvPr/>
        </p:nvSpPr>
        <p:spPr>
          <a:xfrm>
            <a:off x="589826" y="359970"/>
            <a:ext cx="8323213" cy="492781"/>
          </a:xfrm>
          <a:prstGeom prst="rect">
            <a:avLst/>
          </a:prstGeom>
        </p:spPr>
        <p:txBody>
          <a:bodyPr/>
          <a:lstStyle>
            <a:lvl1pPr algn="l" defTabSz="894369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69581" algn="l"/>
              </a:tabLst>
              <a:defRPr sz="2400" b="1" baseline="0">
                <a:solidFill>
                  <a:srgbClr val="0033A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  <a:lvl2pPr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2pPr>
            <a:lvl3pPr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3pPr>
            <a:lvl4pPr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4pPr>
            <a:lvl5pPr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5pPr>
            <a:lvl6pPr marL="456701"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6pPr>
            <a:lvl7pPr marL="913396"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7pPr>
            <a:lvl8pPr marL="1370094"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8pPr>
            <a:lvl9pPr marL="1826796" algn="l" defTabSz="894369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251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5049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Eventos de Alto Potencial (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HiPo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8DD14CF-27D6-A0EC-03A3-E67C0F941CFF}"/>
              </a:ext>
            </a:extLst>
          </p:cNvPr>
          <p:cNvSpPr txBox="1"/>
          <p:nvPr/>
        </p:nvSpPr>
        <p:spPr>
          <a:xfrm>
            <a:off x="221691" y="1774762"/>
            <a:ext cx="60979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b="1" i="0" u="none" strike="noStrike" baseline="0" dirty="0">
                <a:latin typeface="CIDFont+F1"/>
              </a:rPr>
              <a:t>Cronologia do Evento – Arco Elétrico</a:t>
            </a:r>
            <a:endParaRPr lang="pt-BR" sz="2000" b="1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06CE3BF-D84E-C70B-D69D-C4159911B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91" y="2395166"/>
            <a:ext cx="6224744" cy="2287964"/>
          </a:xfrm>
          <a:prstGeom prst="rect">
            <a:avLst/>
          </a:prstGeom>
        </p:spPr>
      </p:pic>
      <p:sp>
        <p:nvSpPr>
          <p:cNvPr id="7" name="Retângulo Arredondado 94">
            <a:extLst>
              <a:ext uri="{FF2B5EF4-FFF2-40B4-BE49-F238E27FC236}">
                <a16:creationId xmlns:a16="http://schemas.microsoft.com/office/drawing/2014/main" id="{9FC2CD24-0911-4BE3-F9E3-AB5976FAC27A}"/>
              </a:ext>
            </a:extLst>
          </p:cNvPr>
          <p:cNvSpPr/>
          <p:nvPr/>
        </p:nvSpPr>
        <p:spPr>
          <a:xfrm>
            <a:off x="6446435" y="1443367"/>
            <a:ext cx="5592745" cy="5269949"/>
          </a:xfrm>
          <a:prstGeom prst="roundRect">
            <a:avLst>
              <a:gd name="adj" fmla="val 7389"/>
            </a:avLst>
          </a:prstGeom>
          <a:noFill/>
          <a:ln>
            <a:solidFill>
              <a:srgbClr val="335A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B54A731-4EEF-6205-81F0-729B7CA1C8AA}"/>
              </a:ext>
            </a:extLst>
          </p:cNvPr>
          <p:cNvSpPr txBox="1"/>
          <p:nvPr/>
        </p:nvSpPr>
        <p:spPr>
          <a:xfrm>
            <a:off x="6553500" y="1498676"/>
            <a:ext cx="5592745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1100" b="0" i="0" u="none" strike="noStrike" baseline="0" dirty="0">
                <a:latin typeface="CIDFont+F5"/>
              </a:rPr>
              <a:t>Ação: </a:t>
            </a:r>
            <a:r>
              <a:rPr lang="pt-BR" sz="1100" b="1" i="0" u="none" strike="noStrike" baseline="0" dirty="0">
                <a:latin typeface="CIDFont+F4"/>
              </a:rPr>
              <a:t>Paralisação da equipe envolvida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Data: </a:t>
            </a:r>
            <a:r>
              <a:rPr lang="pt-BR" sz="1100" b="0" i="0" u="none" strike="noStrike" baseline="0" dirty="0">
                <a:latin typeface="CIDFont+F4"/>
              </a:rPr>
              <a:t>26/12/2022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Responsáveis: </a:t>
            </a:r>
            <a:r>
              <a:rPr lang="pt-BR" sz="1100" b="0" i="0" u="none" strike="noStrike" baseline="0" dirty="0">
                <a:latin typeface="CIDFont+F4"/>
              </a:rPr>
              <a:t>Responsável técnico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Status: </a:t>
            </a:r>
            <a:r>
              <a:rPr lang="pt-BR" sz="1100" b="0" i="0" u="none" strike="noStrike" baseline="0" dirty="0">
                <a:latin typeface="CIDFont+F4"/>
              </a:rPr>
              <a:t>Concluído</a:t>
            </a:r>
          </a:p>
          <a:p>
            <a:pPr algn="l"/>
            <a:endParaRPr lang="pt-BR" sz="1100" b="0" i="0" u="none" strike="noStrike" baseline="0" dirty="0">
              <a:latin typeface="CIDFont+F5"/>
            </a:endParaRP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Ação: </a:t>
            </a:r>
            <a:r>
              <a:rPr lang="pt-BR" sz="1100" b="1" i="0" u="none" strike="noStrike" baseline="0" dirty="0">
                <a:latin typeface="CIDFont+F4"/>
              </a:rPr>
              <a:t>Entrevista com equipe envolvida no evento.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Data: </a:t>
            </a:r>
            <a:r>
              <a:rPr lang="pt-BR" sz="1100" b="0" i="0" u="none" strike="noStrike" baseline="0" dirty="0">
                <a:latin typeface="CIDFont+F4"/>
              </a:rPr>
              <a:t>27/12/2022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Responsáveis: </a:t>
            </a:r>
            <a:r>
              <a:rPr lang="pt-BR" sz="1100" b="0" i="0" u="none" strike="noStrike" baseline="0" dirty="0">
                <a:latin typeface="CIDFont+F4"/>
              </a:rPr>
              <a:t>HSEQ e Operacional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Status: </a:t>
            </a:r>
            <a:r>
              <a:rPr lang="pt-BR" sz="1100" b="0" i="0" u="none" strike="noStrike" baseline="0" dirty="0">
                <a:latin typeface="CIDFont+F4"/>
              </a:rPr>
              <a:t>Concluído</a:t>
            </a:r>
          </a:p>
          <a:p>
            <a:pPr algn="l"/>
            <a:endParaRPr lang="pt-BR" sz="1100" b="0" i="0" u="none" strike="noStrike" baseline="0" dirty="0">
              <a:latin typeface="CIDFont+F5"/>
            </a:endParaRP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Ação: </a:t>
            </a:r>
            <a:r>
              <a:rPr lang="pt-BR" sz="1100" b="1" i="0" u="none" strike="noStrike" baseline="0" dirty="0">
                <a:latin typeface="CIDFont+F4"/>
              </a:rPr>
              <a:t>Reciclagem da Equipe em Percepção de Risco e Instrução OeM-22-1412-EDBR</a:t>
            </a:r>
          </a:p>
          <a:p>
            <a:pPr algn="l"/>
            <a:r>
              <a:rPr lang="pt-BR" sz="1100" b="0" i="0" u="none" strike="noStrike" baseline="0" dirty="0">
                <a:latin typeface="CIDFont+F4"/>
              </a:rPr>
              <a:t>Manobras de Chaves Classes de Tensão até 34,5 </a:t>
            </a:r>
            <a:r>
              <a:rPr lang="pt-BR" sz="1100" b="0" i="0" u="none" strike="noStrike" baseline="0" dirty="0" err="1">
                <a:latin typeface="CIDFont+F4"/>
              </a:rPr>
              <a:t>kV_Uso</a:t>
            </a:r>
            <a:r>
              <a:rPr lang="pt-BR" sz="1100" b="0" i="0" u="none" strike="noStrike" baseline="0" dirty="0">
                <a:latin typeface="CIDFont+F4"/>
              </a:rPr>
              <a:t> de Equipamentos Acessórios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Data: </a:t>
            </a:r>
            <a:r>
              <a:rPr lang="pt-BR" sz="1100" b="0" i="0" u="none" strike="noStrike" baseline="0" dirty="0">
                <a:latin typeface="CIDFont+F4"/>
              </a:rPr>
              <a:t>13 /01/2022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Responsáveis: </a:t>
            </a:r>
            <a:r>
              <a:rPr lang="pt-BR" sz="1100" b="0" i="0" u="none" strike="noStrike" baseline="0" dirty="0">
                <a:latin typeface="CIDFont+F4"/>
              </a:rPr>
              <a:t>Setor de treinamento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Status: </a:t>
            </a:r>
            <a:r>
              <a:rPr lang="pt-BR" sz="1100" b="0" i="0" u="none" strike="noStrike" baseline="0" dirty="0">
                <a:latin typeface="CIDFont+F4"/>
              </a:rPr>
              <a:t>Em andamento</a:t>
            </a:r>
          </a:p>
          <a:p>
            <a:pPr algn="l"/>
            <a:endParaRPr lang="pt-BR" sz="1100" b="0" i="0" u="none" strike="noStrike" baseline="0" dirty="0">
              <a:latin typeface="CIDFont+F5"/>
            </a:endParaRP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Ação: </a:t>
            </a:r>
            <a:r>
              <a:rPr lang="pt-BR" sz="1100" b="1" i="0" u="none" strike="noStrike" baseline="0" dirty="0">
                <a:latin typeface="CIDFont+F4"/>
              </a:rPr>
              <a:t>Reavaliação da equipe no CEO para revalidação da HAR.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Data: </a:t>
            </a:r>
            <a:r>
              <a:rPr lang="pt-BR" sz="1100" b="0" i="0" u="none" strike="noStrike" baseline="0" dirty="0">
                <a:latin typeface="CIDFont+F4"/>
              </a:rPr>
              <a:t>Em analise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Responsáveis: </a:t>
            </a:r>
            <a:r>
              <a:rPr lang="pt-BR" sz="1100" b="0" i="0" u="none" strike="noStrike" baseline="0" dirty="0">
                <a:latin typeface="CIDFont+F4"/>
              </a:rPr>
              <a:t>Setor de treinamento</a:t>
            </a:r>
          </a:p>
          <a:p>
            <a:pPr algn="l"/>
            <a:r>
              <a:rPr lang="pt-BR" sz="1100" b="0" i="0" u="none" strike="noStrike" baseline="0" dirty="0">
                <a:latin typeface="CIDFont+F5"/>
              </a:rPr>
              <a:t>Status: </a:t>
            </a:r>
            <a:r>
              <a:rPr lang="pt-BR" sz="1100" b="0" i="0" u="none" strike="noStrike" baseline="0" dirty="0">
                <a:latin typeface="CIDFont+F4"/>
              </a:rPr>
              <a:t>Em Andamento</a:t>
            </a:r>
          </a:p>
          <a:p>
            <a:pPr algn="l"/>
            <a:endParaRPr lang="pt-BR" sz="1100" dirty="0">
              <a:latin typeface="CIDFont+F4"/>
            </a:endParaRPr>
          </a:p>
          <a:p>
            <a:pPr algn="l"/>
            <a:r>
              <a:rPr lang="pt-BR" sz="1100" dirty="0">
                <a:latin typeface="CIDFont+F5"/>
              </a:rPr>
              <a:t>Ação: </a:t>
            </a:r>
            <a:r>
              <a:rPr lang="pt-BR" sz="1100" b="1" dirty="0">
                <a:latin typeface="CIDFont+F5"/>
              </a:rPr>
              <a:t>Divulgação do evento para todas as equipes</a:t>
            </a:r>
          </a:p>
          <a:p>
            <a:pPr algn="l"/>
            <a:r>
              <a:rPr lang="pt-BR" sz="1100" dirty="0">
                <a:latin typeface="CIDFont+F5"/>
              </a:rPr>
              <a:t>Data: 06/01/2022</a:t>
            </a:r>
          </a:p>
          <a:p>
            <a:pPr algn="l"/>
            <a:r>
              <a:rPr lang="pt-BR" sz="1100" dirty="0">
                <a:latin typeface="CIDFont+F5"/>
              </a:rPr>
              <a:t>Responsáveis: HSEQ e Operacional</a:t>
            </a:r>
          </a:p>
          <a:p>
            <a:pPr algn="l"/>
            <a:r>
              <a:rPr lang="pt-BR" sz="1100" dirty="0">
                <a:latin typeface="CIDFont+F5"/>
              </a:rPr>
              <a:t>Status: Em andamento</a:t>
            </a:r>
          </a:p>
          <a:p>
            <a:pPr algn="l"/>
            <a:endParaRPr lang="pt-BR" sz="1100" dirty="0">
              <a:latin typeface="CIDFont+F5"/>
            </a:endParaRPr>
          </a:p>
          <a:p>
            <a:pPr algn="l"/>
            <a:r>
              <a:rPr lang="pt-BR" sz="1100" dirty="0">
                <a:latin typeface="CIDFont+F5"/>
              </a:rPr>
              <a:t>Ação: </a:t>
            </a:r>
            <a:r>
              <a:rPr lang="pt-BR" sz="1100" b="1" dirty="0">
                <a:latin typeface="CIDFont+F5"/>
              </a:rPr>
              <a:t>Suspensão de 2 dias para a equipe</a:t>
            </a:r>
          </a:p>
          <a:p>
            <a:pPr algn="l"/>
            <a:r>
              <a:rPr lang="pt-BR" sz="1100" dirty="0">
                <a:latin typeface="CIDFont+F5"/>
              </a:rPr>
              <a:t>Data: 29/01/2022</a:t>
            </a:r>
          </a:p>
          <a:p>
            <a:pPr algn="l"/>
            <a:r>
              <a:rPr lang="pt-BR" sz="1100" dirty="0">
                <a:latin typeface="CIDFont+F5"/>
              </a:rPr>
              <a:t>Responsáveis: Responsável técnico</a:t>
            </a:r>
          </a:p>
          <a:p>
            <a:pPr algn="l"/>
            <a:r>
              <a:rPr lang="pt-BR" sz="1100" dirty="0">
                <a:latin typeface="CIDFont+F5"/>
              </a:rPr>
              <a:t>Status: Em andamento</a:t>
            </a:r>
          </a:p>
        </p:txBody>
      </p:sp>
      <p:sp>
        <p:nvSpPr>
          <p:cNvPr id="2" name="Segnaposto testo 10">
            <a:extLst>
              <a:ext uri="{FF2B5EF4-FFF2-40B4-BE49-F238E27FC236}">
                <a16:creationId xmlns:a16="http://schemas.microsoft.com/office/drawing/2014/main" id="{7D504043-D9B2-F630-D295-DA24361F1D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4127" y="806423"/>
            <a:ext cx="4394001" cy="276999"/>
          </a:xfrm>
        </p:spPr>
        <p:txBody>
          <a:bodyPr/>
          <a:lstStyle/>
          <a:p>
            <a:r>
              <a:rPr lang="pt-BR" dirty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DEZ/2022</a:t>
            </a:r>
          </a:p>
        </p:txBody>
      </p:sp>
      <p:sp>
        <p:nvSpPr>
          <p:cNvPr id="5" name="Retângulo: Cantos Arredondados 87">
            <a:extLst>
              <a:ext uri="{FF2B5EF4-FFF2-40B4-BE49-F238E27FC236}">
                <a16:creationId xmlns:a16="http://schemas.microsoft.com/office/drawing/2014/main" id="{27C9365C-E44A-C00D-3865-5FF25B89436A}"/>
              </a:ext>
            </a:extLst>
          </p:cNvPr>
          <p:cNvSpPr/>
          <p:nvPr/>
        </p:nvSpPr>
        <p:spPr>
          <a:xfrm>
            <a:off x="7749440" y="1176901"/>
            <a:ext cx="3200863" cy="29803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dirty="0">
                <a:solidFill>
                  <a:srgbClr val="FFFFFF"/>
                </a:solidFill>
                <a:latin typeface="Arial"/>
              </a:rPr>
              <a:t>Plano de Ação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9945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to 12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298361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5" imgW="471" imgH="472" progId="TCLayout.ActiveDocument.1">
                  <p:embed/>
                </p:oleObj>
              </mc:Choice>
              <mc:Fallback>
                <p:oleObj name="Slide do think-cell" r:id="rId5" imgW="471" imgH="472" progId="TCLayout.ActiveDocument.1">
                  <p:embed/>
                  <p:pic>
                    <p:nvPicPr>
                      <p:cNvPr id="13" name="Objeto 1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tângulo 11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>
              <a:defRPr/>
            </a:pPr>
            <a:endParaRPr kumimoji="0" lang="pt-BR" sz="1200" u="none" strike="noStrike" kern="1200" cap="none" spc="0" normalizeH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pt-BR" dirty="0"/>
              <a:t>Ações Criticidades da UT </a:t>
            </a:r>
            <a:r>
              <a:rPr lang="pt-BR" dirty="0">
                <a:cs typeface="Arial"/>
              </a:rPr>
              <a:t>Norte – RJ</a:t>
            </a:r>
            <a:br>
              <a:rPr lang="pt-BR" dirty="0"/>
            </a:br>
            <a:r>
              <a:rPr lang="pt-BR" sz="1800" b="0" dirty="0"/>
              <a:t>1.EPI/EPC Elétrico</a:t>
            </a:r>
            <a:endParaRPr lang="pt-BR" b="0" dirty="0"/>
          </a:p>
        </p:txBody>
      </p:sp>
      <p:sp>
        <p:nvSpPr>
          <p:cNvPr id="74" name="Rectangle 401"/>
          <p:cNvSpPr/>
          <p:nvPr/>
        </p:nvSpPr>
        <p:spPr>
          <a:xfrm>
            <a:off x="405128" y="685361"/>
            <a:ext cx="190500" cy="688779"/>
          </a:xfrm>
          <a:prstGeom prst="rect">
            <a:avLst/>
          </a:prstGeom>
          <a:solidFill>
            <a:srgbClr val="013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Rectangle 9"/>
          <p:cNvSpPr/>
          <p:nvPr/>
        </p:nvSpPr>
        <p:spPr>
          <a:xfrm>
            <a:off x="403225" y="688981"/>
            <a:ext cx="196851" cy="682625"/>
          </a:xfrm>
          <a:prstGeom prst="rect">
            <a:avLst/>
          </a:prstGeom>
          <a:solidFill>
            <a:srgbClr val="013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57" tIns="45680" rIns="91357" bIns="45680" rtlCol="0" anchor="ctr"/>
          <a:lstStyle/>
          <a:p>
            <a:pPr marL="0" marR="0" lvl="0" indent="0" algn="ctr" defTabSz="9136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36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Retângulo Arredondado 225">
            <a:extLst>
              <a:ext uri="{FF2B5EF4-FFF2-40B4-BE49-F238E27FC236}">
                <a16:creationId xmlns:a16="http://schemas.microsoft.com/office/drawing/2014/main" id="{3DA62DCF-AAF2-06A0-889A-46672EAD1E75}"/>
              </a:ext>
            </a:extLst>
          </p:cNvPr>
          <p:cNvSpPr/>
          <p:nvPr/>
        </p:nvSpPr>
        <p:spPr>
          <a:xfrm>
            <a:off x="623663" y="1337159"/>
            <a:ext cx="11387119" cy="312309"/>
          </a:xfrm>
          <a:prstGeom prst="roundRect">
            <a:avLst>
              <a:gd name="adj" fmla="val 30952"/>
            </a:avLst>
          </a:prstGeom>
          <a:solidFill>
            <a:srgbClr val="013E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  <a:tabLst>
                <a:tab pos="1057275" algn="l"/>
              </a:tabLst>
              <a:defRPr/>
            </a:pPr>
            <a:r>
              <a:rPr lang="pt-BR" sz="1600" b="1" dirty="0">
                <a:solidFill>
                  <a:prstClr val="white"/>
                </a:solidFill>
                <a:latin typeface="Arial"/>
                <a:cs typeface="Arial"/>
              </a:rPr>
              <a:t>NC X Plano de Ação</a:t>
            </a:r>
          </a:p>
        </p:txBody>
      </p:sp>
      <p:graphicFrame>
        <p:nvGraphicFramePr>
          <p:cNvPr id="48" name="Tabela 32">
            <a:extLst>
              <a:ext uri="{FF2B5EF4-FFF2-40B4-BE49-F238E27FC236}">
                <a16:creationId xmlns:a16="http://schemas.microsoft.com/office/drawing/2014/main" id="{9E4A9C7A-3B4E-F0DB-03BD-7381E4B0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789687"/>
              </p:ext>
            </p:extLst>
          </p:nvPr>
        </p:nvGraphicFramePr>
        <p:xfrm>
          <a:off x="623663" y="1714383"/>
          <a:ext cx="11387119" cy="28111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8300">
                  <a:extLst>
                    <a:ext uri="{9D8B030D-6E8A-4147-A177-3AD203B41FA5}">
                      <a16:colId xmlns:a16="http://schemas.microsoft.com/office/drawing/2014/main" val="1323085914"/>
                    </a:ext>
                  </a:extLst>
                </a:gridCol>
                <a:gridCol w="2688300">
                  <a:extLst>
                    <a:ext uri="{9D8B030D-6E8A-4147-A177-3AD203B41FA5}">
                      <a16:colId xmlns:a16="http://schemas.microsoft.com/office/drawing/2014/main" val="1763520384"/>
                    </a:ext>
                  </a:extLst>
                </a:gridCol>
                <a:gridCol w="3673781">
                  <a:extLst>
                    <a:ext uri="{9D8B030D-6E8A-4147-A177-3AD203B41FA5}">
                      <a16:colId xmlns:a16="http://schemas.microsoft.com/office/drawing/2014/main" val="2504371016"/>
                    </a:ext>
                  </a:extLst>
                </a:gridCol>
                <a:gridCol w="1392505">
                  <a:extLst>
                    <a:ext uri="{9D8B030D-6E8A-4147-A177-3AD203B41FA5}">
                      <a16:colId xmlns:a16="http://schemas.microsoft.com/office/drawing/2014/main" val="2331338018"/>
                    </a:ext>
                  </a:extLst>
                </a:gridCol>
                <a:gridCol w="944233">
                  <a:extLst>
                    <a:ext uri="{9D8B030D-6E8A-4147-A177-3AD203B41FA5}">
                      <a16:colId xmlns:a16="http://schemas.microsoft.com/office/drawing/2014/main" val="1832801007"/>
                    </a:ext>
                  </a:extLst>
                </a:gridCol>
              </a:tblGrid>
              <a:tr h="345949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Origem </a:t>
                      </a:r>
                    </a:p>
                  </a:txBody>
                  <a:tcPr anchor="ctr">
                    <a:solidFill>
                      <a:srgbClr val="013E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Causa Raiz</a:t>
                      </a:r>
                    </a:p>
                  </a:txBody>
                  <a:tcPr anchor="ctr">
                    <a:solidFill>
                      <a:srgbClr val="013E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Plano de Ação</a:t>
                      </a:r>
                    </a:p>
                  </a:txBody>
                  <a:tcPr anchor="ctr">
                    <a:solidFill>
                      <a:srgbClr val="013E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Prazo</a:t>
                      </a:r>
                    </a:p>
                  </a:txBody>
                  <a:tcPr anchor="ctr">
                    <a:solidFill>
                      <a:srgbClr val="013E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Status</a:t>
                      </a:r>
                    </a:p>
                  </a:txBody>
                  <a:tcPr anchor="ctr">
                    <a:solidFill>
                      <a:srgbClr val="013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25424"/>
                  </a:ext>
                </a:extLst>
              </a:tr>
              <a:tr h="123258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Descrever resumidamente a NC ou Acidente.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Adicionar causa raiz após 5W2H ou outa metodologia.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+mj-lt"/>
                        <a:buNone/>
                      </a:pPr>
                      <a:r>
                        <a:rPr lang="pt-B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Descrever plano de ação.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Definir o Prazo para conclusão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Colaborador a circulo de acordo com o status.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3487035"/>
                  </a:ext>
                </a:extLst>
              </a:tr>
              <a:tr h="1232584"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+mj-lt"/>
                        <a:buNone/>
                      </a:pPr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1252554"/>
                  </a:ext>
                </a:extLst>
              </a:tr>
            </a:tbl>
          </a:graphicData>
        </a:graphic>
      </p:graphicFrame>
      <p:sp>
        <p:nvSpPr>
          <p:cNvPr id="49" name="Elipse 48">
            <a:extLst>
              <a:ext uri="{FF2B5EF4-FFF2-40B4-BE49-F238E27FC236}">
                <a16:creationId xmlns:a16="http://schemas.microsoft.com/office/drawing/2014/main" id="{304ED13A-97C5-7A7C-A4B5-DB43AA8C0E0A}"/>
              </a:ext>
            </a:extLst>
          </p:cNvPr>
          <p:cNvSpPr/>
          <p:nvPr/>
        </p:nvSpPr>
        <p:spPr>
          <a:xfrm>
            <a:off x="11400871" y="2120450"/>
            <a:ext cx="242371" cy="2392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dirty="0" err="1"/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163E2E0B-5D57-4C7C-3FAF-C2D770F72B51}"/>
              </a:ext>
            </a:extLst>
          </p:cNvPr>
          <p:cNvSpPr/>
          <p:nvPr/>
        </p:nvSpPr>
        <p:spPr>
          <a:xfrm>
            <a:off x="7580400" y="1050762"/>
            <a:ext cx="242371" cy="23924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1600" dirty="0" err="1"/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E7F97C29-AA89-380F-3F21-4F7220C42070}"/>
              </a:ext>
            </a:extLst>
          </p:cNvPr>
          <p:cNvSpPr/>
          <p:nvPr/>
        </p:nvSpPr>
        <p:spPr>
          <a:xfrm>
            <a:off x="8492597" y="1050762"/>
            <a:ext cx="242371" cy="2392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1600" dirty="0" err="1"/>
          </a:p>
        </p:txBody>
      </p:sp>
      <p:sp>
        <p:nvSpPr>
          <p:cNvPr id="54" name="Elipse 53">
            <a:extLst>
              <a:ext uri="{FF2B5EF4-FFF2-40B4-BE49-F238E27FC236}">
                <a16:creationId xmlns:a16="http://schemas.microsoft.com/office/drawing/2014/main" id="{293F37C0-1136-9BA5-E03F-1081A4D7F76E}"/>
              </a:ext>
            </a:extLst>
          </p:cNvPr>
          <p:cNvSpPr/>
          <p:nvPr/>
        </p:nvSpPr>
        <p:spPr>
          <a:xfrm>
            <a:off x="9339318" y="1050762"/>
            <a:ext cx="242371" cy="239246"/>
          </a:xfrm>
          <a:prstGeom prst="ellipse">
            <a:avLst/>
          </a:prstGeom>
          <a:solidFill>
            <a:srgbClr val="FF0000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1600" dirty="0" err="1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D2AA5294-6BE5-EC90-64C5-8284AE257F41}"/>
              </a:ext>
            </a:extLst>
          </p:cNvPr>
          <p:cNvSpPr txBox="1"/>
          <p:nvPr/>
        </p:nvSpPr>
        <p:spPr>
          <a:xfrm>
            <a:off x="7888873" y="1104902"/>
            <a:ext cx="89260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900" dirty="0"/>
              <a:t>Andamento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FA1444D5-2504-21D3-D495-F7526C66B618}"/>
              </a:ext>
            </a:extLst>
          </p:cNvPr>
          <p:cNvSpPr txBox="1"/>
          <p:nvPr/>
        </p:nvSpPr>
        <p:spPr>
          <a:xfrm>
            <a:off x="8766204" y="1104902"/>
            <a:ext cx="89260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900" dirty="0"/>
              <a:t>Concluído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B9CBD78F-7307-6C3B-4989-4EDF983EF311}"/>
              </a:ext>
            </a:extLst>
          </p:cNvPr>
          <p:cNvSpPr txBox="1"/>
          <p:nvPr/>
        </p:nvSpPr>
        <p:spPr>
          <a:xfrm>
            <a:off x="9658809" y="1112169"/>
            <a:ext cx="89260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900" dirty="0"/>
              <a:t> Atrasado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4475DF3D-4E51-ECDD-BA99-0A72D2FBB6D7}"/>
              </a:ext>
            </a:extLst>
          </p:cNvPr>
          <p:cNvSpPr txBox="1"/>
          <p:nvPr/>
        </p:nvSpPr>
        <p:spPr>
          <a:xfrm>
            <a:off x="4781953" y="6049794"/>
            <a:ext cx="332518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2000" dirty="0"/>
              <a:t>Inserir Imagem (Evidência das ações Opcional)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DF88CEA-62EB-F20C-340C-0DA3CE1339E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33" t="29587" r="3055" b="45611"/>
          <a:stretch/>
        </p:blipFill>
        <p:spPr>
          <a:xfrm>
            <a:off x="3463924" y="5983374"/>
            <a:ext cx="767266" cy="68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24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to 6" hidden="1">
            <a:extLst>
              <a:ext uri="{FF2B5EF4-FFF2-40B4-BE49-F238E27FC236}">
                <a16:creationId xmlns:a16="http://schemas.microsoft.com/office/drawing/2014/main" id="{CF19606F-3F9C-435D-E6AC-40BFF6BC93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998056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395" imgH="394" progId="TCLayout.ActiveDocument.1">
                  <p:embed/>
                </p:oleObj>
              </mc:Choice>
              <mc:Fallback>
                <p:oleObj name="Slide do think-cell" r:id="rId4" imgW="395" imgH="394" progId="TCLayout.ActiveDocument.1">
                  <p:embed/>
                  <p:pic>
                    <p:nvPicPr>
                      <p:cNvPr id="7" name="Objeto 6" hidden="1">
                        <a:extLst>
                          <a:ext uri="{FF2B5EF4-FFF2-40B4-BE49-F238E27FC236}">
                            <a16:creationId xmlns:a16="http://schemas.microsoft.com/office/drawing/2014/main" id="{CF19606F-3F9C-435D-E6AC-40BFF6BC93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tângulo Arredondado 61">
            <a:extLst>
              <a:ext uri="{FF2B5EF4-FFF2-40B4-BE49-F238E27FC236}">
                <a16:creationId xmlns:a16="http://schemas.microsoft.com/office/drawing/2014/main" id="{70B500E0-103B-DB3E-0D55-D58FFD5906CE}"/>
              </a:ext>
            </a:extLst>
          </p:cNvPr>
          <p:cNvSpPr/>
          <p:nvPr/>
        </p:nvSpPr>
        <p:spPr>
          <a:xfrm>
            <a:off x="6227910" y="4845739"/>
            <a:ext cx="5656823" cy="1817528"/>
          </a:xfrm>
          <a:prstGeom prst="roundRect">
            <a:avLst>
              <a:gd name="adj" fmla="val 4364"/>
            </a:avLst>
          </a:prstGeom>
          <a:solidFill>
            <a:srgbClr val="F9F9F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pt-BR" sz="1400" dirty="0">
              <a:solidFill>
                <a:srgbClr val="C6C6C6">
                  <a:lumMod val="75000"/>
                </a:srgbClr>
              </a:solidFill>
              <a:latin typeface="Arial"/>
            </a:endParaRPr>
          </a:p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pt-BR" sz="1400" b="0" i="0" u="sng" strike="noStrike" kern="1200" cap="none" spc="0" normalizeH="0" baseline="0" noProof="0" dirty="0">
              <a:ln>
                <a:noFill/>
              </a:ln>
              <a:solidFill>
                <a:srgbClr val="EEB0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</a:endParaRPr>
          </a:p>
        </p:txBody>
      </p:sp>
      <p:sp>
        <p:nvSpPr>
          <p:cNvPr id="47" name="Retângulo Arredondado 61">
            <a:extLst>
              <a:ext uri="{FF2B5EF4-FFF2-40B4-BE49-F238E27FC236}">
                <a16:creationId xmlns:a16="http://schemas.microsoft.com/office/drawing/2014/main" id="{ECD9FCD6-3F3B-B428-1B95-6398147B0174}"/>
              </a:ext>
            </a:extLst>
          </p:cNvPr>
          <p:cNvSpPr/>
          <p:nvPr/>
        </p:nvSpPr>
        <p:spPr>
          <a:xfrm>
            <a:off x="191194" y="4813889"/>
            <a:ext cx="5650806" cy="1817528"/>
          </a:xfrm>
          <a:prstGeom prst="roundRect">
            <a:avLst>
              <a:gd name="adj" fmla="val 4364"/>
            </a:avLst>
          </a:prstGeom>
          <a:solidFill>
            <a:srgbClr val="F9F9F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pt-BR" sz="1400" dirty="0">
              <a:solidFill>
                <a:srgbClr val="C6C6C6">
                  <a:lumMod val="75000"/>
                </a:srgbClr>
              </a:solidFill>
              <a:latin typeface="Arial"/>
            </a:endParaRPr>
          </a:p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pt-BR" sz="1400" b="0" i="0" u="sng" strike="noStrike" kern="1200" cap="none" spc="0" normalizeH="0" baseline="0" noProof="0" dirty="0">
              <a:ln>
                <a:noFill/>
              </a:ln>
              <a:solidFill>
                <a:srgbClr val="EEB0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</a:endParaRPr>
          </a:p>
        </p:txBody>
      </p:sp>
      <p:sp>
        <p:nvSpPr>
          <p:cNvPr id="34" name="Retângulo Arredondado 61">
            <a:extLst>
              <a:ext uri="{FF2B5EF4-FFF2-40B4-BE49-F238E27FC236}">
                <a16:creationId xmlns:a16="http://schemas.microsoft.com/office/drawing/2014/main" id="{373064C1-9EFE-82B8-F02A-C3388F52F75C}"/>
              </a:ext>
            </a:extLst>
          </p:cNvPr>
          <p:cNvSpPr/>
          <p:nvPr/>
        </p:nvSpPr>
        <p:spPr>
          <a:xfrm>
            <a:off x="6233927" y="1902715"/>
            <a:ext cx="5650806" cy="2683803"/>
          </a:xfrm>
          <a:prstGeom prst="roundRect">
            <a:avLst>
              <a:gd name="adj" fmla="val 4364"/>
            </a:avLst>
          </a:prstGeom>
          <a:solidFill>
            <a:srgbClr val="F9F9F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pt-BR" sz="1400" dirty="0">
              <a:solidFill>
                <a:srgbClr val="C6C6C6">
                  <a:lumMod val="75000"/>
                </a:srgbClr>
              </a:solidFill>
              <a:latin typeface="Arial"/>
            </a:endParaRPr>
          </a:p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pt-BR" sz="1400" b="0" i="0" u="sng" strike="noStrike" kern="1200" cap="none" spc="0" normalizeH="0" baseline="0" noProof="0" dirty="0">
              <a:ln>
                <a:noFill/>
              </a:ln>
              <a:solidFill>
                <a:srgbClr val="EEB0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</a:endParaRPr>
          </a:p>
        </p:txBody>
      </p:sp>
      <p:sp>
        <p:nvSpPr>
          <p:cNvPr id="40" name="Título 5">
            <a:extLst>
              <a:ext uri="{FF2B5EF4-FFF2-40B4-BE49-F238E27FC236}">
                <a16:creationId xmlns:a16="http://schemas.microsoft.com/office/drawing/2014/main" id="{9B605A53-D0B8-808B-E814-8626F229C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32" y="567852"/>
            <a:ext cx="9458961" cy="695213"/>
          </a:xfrm>
        </p:spPr>
        <p:txBody>
          <a:bodyPr vert="horz" anchor="ctr"/>
          <a:lstStyle/>
          <a:p>
            <a:r>
              <a:rPr lang="pt-BR" sz="2000" dirty="0"/>
              <a:t>Supervisor de Qualidade UT Norte</a:t>
            </a:r>
            <a:r>
              <a:rPr lang="pt-BR" sz="2000" dirty="0">
                <a:cs typeface="Arial"/>
              </a:rPr>
              <a:t> – RJ</a:t>
            </a:r>
            <a:endParaRPr lang="pt-BR" sz="2000" dirty="0"/>
          </a:p>
        </p:txBody>
      </p:sp>
      <p:sp>
        <p:nvSpPr>
          <p:cNvPr id="42" name="Espaço Reservado para Texto 7">
            <a:extLst>
              <a:ext uri="{FF2B5EF4-FFF2-40B4-BE49-F238E27FC236}">
                <a16:creationId xmlns:a16="http://schemas.microsoft.com/office/drawing/2014/main" id="{B23E8095-E61F-15B7-6039-4A1D91452D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1999" y="1138846"/>
            <a:ext cx="8375651" cy="276999"/>
          </a:xfrm>
        </p:spPr>
        <p:txBody>
          <a:bodyPr anchor="ctr"/>
          <a:lstStyle/>
          <a:p>
            <a:r>
              <a:rPr lang="pt-BR" sz="1400" dirty="0">
                <a:latin typeface="+mj-lt"/>
              </a:rPr>
              <a:t>Referência últimos 03 mês de 2022</a:t>
            </a:r>
          </a:p>
        </p:txBody>
      </p:sp>
      <p:sp>
        <p:nvSpPr>
          <p:cNvPr id="13" name="Retângulo Arredondado 61">
            <a:extLst>
              <a:ext uri="{FF2B5EF4-FFF2-40B4-BE49-F238E27FC236}">
                <a16:creationId xmlns:a16="http://schemas.microsoft.com/office/drawing/2014/main" id="{E484C161-F31C-5F39-F93E-49B5707AED20}"/>
              </a:ext>
            </a:extLst>
          </p:cNvPr>
          <p:cNvSpPr/>
          <p:nvPr/>
        </p:nvSpPr>
        <p:spPr>
          <a:xfrm>
            <a:off x="191194" y="1879729"/>
            <a:ext cx="5650806" cy="2683803"/>
          </a:xfrm>
          <a:prstGeom prst="roundRect">
            <a:avLst>
              <a:gd name="adj" fmla="val 4364"/>
            </a:avLst>
          </a:prstGeom>
          <a:solidFill>
            <a:srgbClr val="F9F9F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pt-BR" sz="1400" dirty="0">
              <a:solidFill>
                <a:srgbClr val="C6C6C6">
                  <a:lumMod val="75000"/>
                </a:srgbClr>
              </a:solidFill>
              <a:latin typeface="Arial"/>
            </a:endParaRPr>
          </a:p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pt-BR" sz="1400" b="0" i="0" u="sng" strike="noStrike" kern="1200" cap="none" spc="0" normalizeH="0" baseline="0" noProof="0" dirty="0">
              <a:ln>
                <a:noFill/>
              </a:ln>
              <a:solidFill>
                <a:srgbClr val="EEB0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</a:endParaRPr>
          </a:p>
        </p:txBody>
      </p:sp>
      <p:sp>
        <p:nvSpPr>
          <p:cNvPr id="14" name="Retângulo: Cantos Arredondados 87">
            <a:extLst>
              <a:ext uri="{FF2B5EF4-FFF2-40B4-BE49-F238E27FC236}">
                <a16:creationId xmlns:a16="http://schemas.microsoft.com/office/drawing/2014/main" id="{875591BC-D3FB-E6F7-A2F9-605D65D4CD00}"/>
              </a:ext>
            </a:extLst>
          </p:cNvPr>
          <p:cNvSpPr/>
          <p:nvPr/>
        </p:nvSpPr>
        <p:spPr>
          <a:xfrm>
            <a:off x="1236466" y="1629372"/>
            <a:ext cx="3335197" cy="283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NCs</a:t>
            </a: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Poda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etângulo: Cantos Arredondados 87">
            <a:extLst>
              <a:ext uri="{FF2B5EF4-FFF2-40B4-BE49-F238E27FC236}">
                <a16:creationId xmlns:a16="http://schemas.microsoft.com/office/drawing/2014/main" id="{6AA43507-F0D3-C4E6-71C6-4651F10C1A12}"/>
              </a:ext>
            </a:extLst>
          </p:cNvPr>
          <p:cNvSpPr/>
          <p:nvPr/>
        </p:nvSpPr>
        <p:spPr>
          <a:xfrm>
            <a:off x="7391732" y="1646275"/>
            <a:ext cx="3335197" cy="283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NCs</a:t>
            </a: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– Linha Viva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Retângulo: Cantos Arredondados 87">
            <a:extLst>
              <a:ext uri="{FF2B5EF4-FFF2-40B4-BE49-F238E27FC236}">
                <a16:creationId xmlns:a16="http://schemas.microsoft.com/office/drawing/2014/main" id="{490BC658-F4FE-67A2-16C2-00130E972EB6}"/>
              </a:ext>
            </a:extLst>
          </p:cNvPr>
          <p:cNvSpPr/>
          <p:nvPr/>
        </p:nvSpPr>
        <p:spPr>
          <a:xfrm>
            <a:off x="974000" y="4586518"/>
            <a:ext cx="3335197" cy="283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Meta - Poda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Retângulo: Cantos Arredondados 87">
            <a:extLst>
              <a:ext uri="{FF2B5EF4-FFF2-40B4-BE49-F238E27FC236}">
                <a16:creationId xmlns:a16="http://schemas.microsoft.com/office/drawing/2014/main" id="{7152873A-962B-8E06-EE70-5229EE7911BC}"/>
              </a:ext>
            </a:extLst>
          </p:cNvPr>
          <p:cNvSpPr/>
          <p:nvPr/>
        </p:nvSpPr>
        <p:spPr>
          <a:xfrm>
            <a:off x="7391730" y="4644889"/>
            <a:ext cx="3335197" cy="283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Meta – Linha Viva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FD7D29C-5692-D0E1-02AB-C02D8DAAD9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029" y="1986839"/>
            <a:ext cx="5610971" cy="2430559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D930E4E-6C78-4A7B-2AB4-5CC7C84303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5633" y="1966583"/>
            <a:ext cx="5537443" cy="2514126"/>
          </a:xfrm>
          <a:prstGeom prst="rect">
            <a:avLst/>
          </a:prstGeom>
        </p:spPr>
      </p:pic>
      <p:graphicFrame>
        <p:nvGraphicFramePr>
          <p:cNvPr id="18" name="Tabela 18">
            <a:extLst>
              <a:ext uri="{FF2B5EF4-FFF2-40B4-BE49-F238E27FC236}">
                <a16:creationId xmlns:a16="http://schemas.microsoft.com/office/drawing/2014/main" id="{2DA35113-36F3-18F3-3533-A31BBF007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895735"/>
              </p:ext>
            </p:extLst>
          </p:nvPr>
        </p:nvGraphicFramePr>
        <p:xfrm>
          <a:off x="249231" y="5009270"/>
          <a:ext cx="5534732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90676">
                  <a:extLst>
                    <a:ext uri="{9D8B030D-6E8A-4147-A177-3AD203B41FA5}">
                      <a16:colId xmlns:a16="http://schemas.microsoft.com/office/drawing/2014/main" val="1558736969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2680689205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28892590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3946199773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458333464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962733218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15898439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Zona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Out</a:t>
                      </a:r>
                    </a:p>
                    <a:p>
                      <a:pPr algn="ctr"/>
                      <a:r>
                        <a:rPr lang="pt-BR" sz="900" dirty="0"/>
                        <a:t>Meta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Out</a:t>
                      </a:r>
                    </a:p>
                    <a:p>
                      <a:pPr algn="ctr"/>
                      <a:r>
                        <a:rPr lang="pt-BR" sz="900" dirty="0"/>
                        <a:t>Realizado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 err="1"/>
                        <a:t>Nov</a:t>
                      </a:r>
                      <a:endParaRPr lang="pt-BR" sz="900" dirty="0"/>
                    </a:p>
                    <a:p>
                      <a:pPr algn="ctr"/>
                      <a:r>
                        <a:rPr lang="pt-BR" sz="900" dirty="0"/>
                        <a:t>Meta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 err="1"/>
                        <a:t>Nov</a:t>
                      </a:r>
                      <a:endParaRPr lang="pt-BR" sz="900" dirty="0"/>
                    </a:p>
                    <a:p>
                      <a:pPr algn="ctr"/>
                      <a:r>
                        <a:rPr lang="pt-BR" sz="900" dirty="0"/>
                        <a:t>Realizado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Dez</a:t>
                      </a:r>
                    </a:p>
                    <a:p>
                      <a:pPr algn="ctr"/>
                      <a:r>
                        <a:rPr lang="pt-BR" sz="900" dirty="0"/>
                        <a:t>Meta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Dez</a:t>
                      </a:r>
                    </a:p>
                    <a:p>
                      <a:pPr algn="ctr"/>
                      <a:r>
                        <a:rPr lang="pt-BR" sz="900" dirty="0" err="1"/>
                        <a:t>Reailizado</a:t>
                      </a:r>
                      <a:endParaRPr lang="pt-BR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740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Campos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9326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Lagos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717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Macaé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1347909"/>
                  </a:ext>
                </a:extLst>
              </a:tr>
            </a:tbl>
          </a:graphicData>
        </a:graphic>
      </p:graphicFrame>
      <p:graphicFrame>
        <p:nvGraphicFramePr>
          <p:cNvPr id="19" name="Tabela 18">
            <a:extLst>
              <a:ext uri="{FF2B5EF4-FFF2-40B4-BE49-F238E27FC236}">
                <a16:creationId xmlns:a16="http://schemas.microsoft.com/office/drawing/2014/main" id="{98ADFDF0-53A8-B58E-8826-065C4A0948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317444"/>
              </p:ext>
            </p:extLst>
          </p:nvPr>
        </p:nvGraphicFramePr>
        <p:xfrm>
          <a:off x="6288955" y="5009270"/>
          <a:ext cx="5534732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90676">
                  <a:extLst>
                    <a:ext uri="{9D8B030D-6E8A-4147-A177-3AD203B41FA5}">
                      <a16:colId xmlns:a16="http://schemas.microsoft.com/office/drawing/2014/main" val="1558736969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2680689205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28892590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3946199773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458333464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962733218"/>
                    </a:ext>
                  </a:extLst>
                </a:gridCol>
                <a:gridCol w="790676">
                  <a:extLst>
                    <a:ext uri="{9D8B030D-6E8A-4147-A177-3AD203B41FA5}">
                      <a16:colId xmlns:a16="http://schemas.microsoft.com/office/drawing/2014/main" val="15898439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Zona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Out</a:t>
                      </a:r>
                    </a:p>
                    <a:p>
                      <a:pPr algn="ctr"/>
                      <a:r>
                        <a:rPr lang="pt-BR" sz="900" dirty="0"/>
                        <a:t>Meta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Out</a:t>
                      </a:r>
                    </a:p>
                    <a:p>
                      <a:pPr algn="ctr"/>
                      <a:r>
                        <a:rPr lang="pt-BR" sz="900" dirty="0"/>
                        <a:t>Realizado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 err="1"/>
                        <a:t>Nov</a:t>
                      </a:r>
                      <a:endParaRPr lang="pt-BR" sz="900" dirty="0"/>
                    </a:p>
                    <a:p>
                      <a:pPr algn="ctr"/>
                      <a:r>
                        <a:rPr lang="pt-BR" sz="900" dirty="0"/>
                        <a:t>Meta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 err="1"/>
                        <a:t>Nov</a:t>
                      </a:r>
                      <a:endParaRPr lang="pt-BR" sz="900" dirty="0"/>
                    </a:p>
                    <a:p>
                      <a:pPr algn="ctr"/>
                      <a:r>
                        <a:rPr lang="pt-BR" sz="900" dirty="0"/>
                        <a:t>Realizado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Dez</a:t>
                      </a:r>
                    </a:p>
                    <a:p>
                      <a:pPr algn="ctr"/>
                      <a:r>
                        <a:rPr lang="pt-BR" sz="900" dirty="0"/>
                        <a:t>Meta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Dez</a:t>
                      </a:r>
                    </a:p>
                    <a:p>
                      <a:pPr algn="ctr"/>
                      <a:r>
                        <a:rPr lang="pt-BR" sz="900" dirty="0" err="1"/>
                        <a:t>Reailizado</a:t>
                      </a:r>
                      <a:endParaRPr lang="pt-BR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740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Campos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9326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Lagos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717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900" dirty="0"/>
                        <a:t>Macaé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1347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71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to 12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554322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5" imgW="471" imgH="472" progId="TCLayout.ActiveDocument.1">
                  <p:embed/>
                </p:oleObj>
              </mc:Choice>
              <mc:Fallback>
                <p:oleObj name="Slide do think-cell" r:id="rId5" imgW="471" imgH="472" progId="TCLayout.ActiveDocument.1">
                  <p:embed/>
                  <p:pic>
                    <p:nvPicPr>
                      <p:cNvPr id="13" name="Objeto 1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tângulo 11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>
              <a:defRPr/>
            </a:pPr>
            <a:endParaRPr kumimoji="0" lang="pt-BR" sz="1200" u="none" strike="noStrike" kern="1200" cap="none" spc="0" normalizeH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635068" cy="348290"/>
          </a:xfrm>
        </p:spPr>
        <p:txBody>
          <a:bodyPr vert="horz"/>
          <a:lstStyle/>
          <a:p>
            <a:r>
              <a:rPr lang="pt-BR" dirty="0"/>
              <a:t>Ações </a:t>
            </a:r>
            <a:r>
              <a:rPr lang="pt-BR" dirty="0" err="1"/>
              <a:t>NCs</a:t>
            </a:r>
            <a:r>
              <a:rPr lang="pt-BR" dirty="0"/>
              <a:t> e Metas </a:t>
            </a:r>
            <a:r>
              <a:rPr lang="pt-BR" sz="2800" dirty="0"/>
              <a:t>Sup. de Qualidade</a:t>
            </a:r>
            <a:r>
              <a:rPr lang="pt-BR" dirty="0"/>
              <a:t> </a:t>
            </a:r>
            <a:r>
              <a:rPr lang="pt-BR" dirty="0">
                <a:cs typeface="Arial"/>
              </a:rPr>
              <a:t>UT Norte – RJ</a:t>
            </a:r>
            <a:br>
              <a:rPr lang="pt-BR" dirty="0"/>
            </a:br>
            <a:endParaRPr lang="pt-BR" b="0" dirty="0"/>
          </a:p>
        </p:txBody>
      </p:sp>
      <p:sp>
        <p:nvSpPr>
          <p:cNvPr id="74" name="Rectangle 401"/>
          <p:cNvSpPr/>
          <p:nvPr/>
        </p:nvSpPr>
        <p:spPr>
          <a:xfrm>
            <a:off x="405128" y="685361"/>
            <a:ext cx="190500" cy="688779"/>
          </a:xfrm>
          <a:prstGeom prst="rect">
            <a:avLst/>
          </a:prstGeom>
          <a:solidFill>
            <a:srgbClr val="013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Rectangle 9"/>
          <p:cNvSpPr/>
          <p:nvPr/>
        </p:nvSpPr>
        <p:spPr>
          <a:xfrm>
            <a:off x="403225" y="688981"/>
            <a:ext cx="196851" cy="682625"/>
          </a:xfrm>
          <a:prstGeom prst="rect">
            <a:avLst/>
          </a:prstGeom>
          <a:solidFill>
            <a:srgbClr val="013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357" tIns="45680" rIns="91357" bIns="45680" rtlCol="0" anchor="ctr"/>
          <a:lstStyle/>
          <a:p>
            <a:pPr marL="0" marR="0" lvl="0" indent="0" algn="ctr" defTabSz="9136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36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Retângulo Arredondado 225">
            <a:extLst>
              <a:ext uri="{FF2B5EF4-FFF2-40B4-BE49-F238E27FC236}">
                <a16:creationId xmlns:a16="http://schemas.microsoft.com/office/drawing/2014/main" id="{3DA62DCF-AAF2-06A0-889A-46672EAD1E75}"/>
              </a:ext>
            </a:extLst>
          </p:cNvPr>
          <p:cNvSpPr/>
          <p:nvPr/>
        </p:nvSpPr>
        <p:spPr>
          <a:xfrm>
            <a:off x="623663" y="1337159"/>
            <a:ext cx="11387119" cy="312309"/>
          </a:xfrm>
          <a:prstGeom prst="roundRect">
            <a:avLst>
              <a:gd name="adj" fmla="val 30952"/>
            </a:avLst>
          </a:prstGeom>
          <a:solidFill>
            <a:srgbClr val="013E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  <a:tabLst>
                <a:tab pos="1057275" algn="l"/>
              </a:tabLst>
              <a:defRPr/>
            </a:pPr>
            <a:r>
              <a:rPr lang="pt-BR" sz="1600" b="1" dirty="0">
                <a:solidFill>
                  <a:prstClr val="white"/>
                </a:solidFill>
                <a:latin typeface="Arial"/>
                <a:cs typeface="Arial"/>
              </a:rPr>
              <a:t>NC X Plano de Ação</a:t>
            </a:r>
          </a:p>
        </p:txBody>
      </p:sp>
      <p:graphicFrame>
        <p:nvGraphicFramePr>
          <p:cNvPr id="48" name="Tabela 32">
            <a:extLst>
              <a:ext uri="{FF2B5EF4-FFF2-40B4-BE49-F238E27FC236}">
                <a16:creationId xmlns:a16="http://schemas.microsoft.com/office/drawing/2014/main" id="{9E4A9C7A-3B4E-F0DB-03BD-7381E4B0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785153"/>
              </p:ext>
            </p:extLst>
          </p:nvPr>
        </p:nvGraphicFramePr>
        <p:xfrm>
          <a:off x="623663" y="1714383"/>
          <a:ext cx="11387119" cy="28111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8300">
                  <a:extLst>
                    <a:ext uri="{9D8B030D-6E8A-4147-A177-3AD203B41FA5}">
                      <a16:colId xmlns:a16="http://schemas.microsoft.com/office/drawing/2014/main" val="1323085914"/>
                    </a:ext>
                  </a:extLst>
                </a:gridCol>
                <a:gridCol w="2688300">
                  <a:extLst>
                    <a:ext uri="{9D8B030D-6E8A-4147-A177-3AD203B41FA5}">
                      <a16:colId xmlns:a16="http://schemas.microsoft.com/office/drawing/2014/main" val="1763520384"/>
                    </a:ext>
                  </a:extLst>
                </a:gridCol>
                <a:gridCol w="3673781">
                  <a:extLst>
                    <a:ext uri="{9D8B030D-6E8A-4147-A177-3AD203B41FA5}">
                      <a16:colId xmlns:a16="http://schemas.microsoft.com/office/drawing/2014/main" val="2504371016"/>
                    </a:ext>
                  </a:extLst>
                </a:gridCol>
                <a:gridCol w="1392505">
                  <a:extLst>
                    <a:ext uri="{9D8B030D-6E8A-4147-A177-3AD203B41FA5}">
                      <a16:colId xmlns:a16="http://schemas.microsoft.com/office/drawing/2014/main" val="2331338018"/>
                    </a:ext>
                  </a:extLst>
                </a:gridCol>
                <a:gridCol w="944233">
                  <a:extLst>
                    <a:ext uri="{9D8B030D-6E8A-4147-A177-3AD203B41FA5}">
                      <a16:colId xmlns:a16="http://schemas.microsoft.com/office/drawing/2014/main" val="1832801007"/>
                    </a:ext>
                  </a:extLst>
                </a:gridCol>
              </a:tblGrid>
              <a:tr h="345949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Origem </a:t>
                      </a:r>
                    </a:p>
                  </a:txBody>
                  <a:tcPr anchor="ctr">
                    <a:solidFill>
                      <a:srgbClr val="013E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Causa Raiz</a:t>
                      </a:r>
                    </a:p>
                  </a:txBody>
                  <a:tcPr anchor="ctr">
                    <a:solidFill>
                      <a:srgbClr val="013E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Plano de Ação</a:t>
                      </a:r>
                    </a:p>
                  </a:txBody>
                  <a:tcPr anchor="ctr">
                    <a:solidFill>
                      <a:srgbClr val="013E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Prazo</a:t>
                      </a:r>
                    </a:p>
                  </a:txBody>
                  <a:tcPr anchor="ctr">
                    <a:solidFill>
                      <a:srgbClr val="013E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Status</a:t>
                      </a:r>
                    </a:p>
                  </a:txBody>
                  <a:tcPr anchor="ctr">
                    <a:solidFill>
                      <a:srgbClr val="013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25424"/>
                  </a:ext>
                </a:extLst>
              </a:tr>
              <a:tr h="123258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Descrever a pergunta que original a NC.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Adicionar causa raiz após 5W2H ou outa metodologia.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+mj-lt"/>
                        <a:buNone/>
                      </a:pPr>
                      <a:r>
                        <a:rPr lang="pt-B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Descrever plano de ação.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Definir o Prazo para conclusão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000" dirty="0"/>
                        <a:t>Colaborador a circulo de acordo com o status.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3487035"/>
                  </a:ext>
                </a:extLst>
              </a:tr>
              <a:tr h="1232584"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+mj-lt"/>
                        <a:buNone/>
                      </a:pPr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8850231"/>
                  </a:ext>
                </a:extLst>
              </a:tr>
            </a:tbl>
          </a:graphicData>
        </a:graphic>
      </p:graphicFrame>
      <p:sp>
        <p:nvSpPr>
          <p:cNvPr id="49" name="Elipse 48">
            <a:extLst>
              <a:ext uri="{FF2B5EF4-FFF2-40B4-BE49-F238E27FC236}">
                <a16:creationId xmlns:a16="http://schemas.microsoft.com/office/drawing/2014/main" id="{304ED13A-97C5-7A7C-A4B5-DB43AA8C0E0A}"/>
              </a:ext>
            </a:extLst>
          </p:cNvPr>
          <p:cNvSpPr/>
          <p:nvPr/>
        </p:nvSpPr>
        <p:spPr>
          <a:xfrm>
            <a:off x="11400871" y="2120450"/>
            <a:ext cx="242371" cy="2392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2000" dirty="0" err="1"/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163E2E0B-5D57-4C7C-3FAF-C2D770F72B51}"/>
              </a:ext>
            </a:extLst>
          </p:cNvPr>
          <p:cNvSpPr/>
          <p:nvPr/>
        </p:nvSpPr>
        <p:spPr>
          <a:xfrm>
            <a:off x="7580400" y="1050762"/>
            <a:ext cx="242371" cy="23924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1600" dirty="0" err="1"/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E7F97C29-AA89-380F-3F21-4F7220C42070}"/>
              </a:ext>
            </a:extLst>
          </p:cNvPr>
          <p:cNvSpPr/>
          <p:nvPr/>
        </p:nvSpPr>
        <p:spPr>
          <a:xfrm>
            <a:off x="8492597" y="1050762"/>
            <a:ext cx="242371" cy="2392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1600" dirty="0" err="1"/>
          </a:p>
        </p:txBody>
      </p:sp>
      <p:sp>
        <p:nvSpPr>
          <p:cNvPr id="54" name="Elipse 53">
            <a:extLst>
              <a:ext uri="{FF2B5EF4-FFF2-40B4-BE49-F238E27FC236}">
                <a16:creationId xmlns:a16="http://schemas.microsoft.com/office/drawing/2014/main" id="{293F37C0-1136-9BA5-E03F-1081A4D7F76E}"/>
              </a:ext>
            </a:extLst>
          </p:cNvPr>
          <p:cNvSpPr/>
          <p:nvPr/>
        </p:nvSpPr>
        <p:spPr>
          <a:xfrm>
            <a:off x="9339318" y="1050762"/>
            <a:ext cx="242371" cy="239246"/>
          </a:xfrm>
          <a:prstGeom prst="ellipse">
            <a:avLst/>
          </a:prstGeom>
          <a:solidFill>
            <a:srgbClr val="FF0000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pt-BR" sz="1600" dirty="0" err="1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D2AA5294-6BE5-EC90-64C5-8284AE257F41}"/>
              </a:ext>
            </a:extLst>
          </p:cNvPr>
          <p:cNvSpPr txBox="1"/>
          <p:nvPr/>
        </p:nvSpPr>
        <p:spPr>
          <a:xfrm>
            <a:off x="7888873" y="1104902"/>
            <a:ext cx="89260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900" dirty="0"/>
              <a:t>Andamento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FA1444D5-2504-21D3-D495-F7526C66B618}"/>
              </a:ext>
            </a:extLst>
          </p:cNvPr>
          <p:cNvSpPr txBox="1"/>
          <p:nvPr/>
        </p:nvSpPr>
        <p:spPr>
          <a:xfrm>
            <a:off x="8766204" y="1104902"/>
            <a:ext cx="89260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900" dirty="0"/>
              <a:t>Concluído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B9CBD78F-7307-6C3B-4989-4EDF983EF311}"/>
              </a:ext>
            </a:extLst>
          </p:cNvPr>
          <p:cNvSpPr txBox="1"/>
          <p:nvPr/>
        </p:nvSpPr>
        <p:spPr>
          <a:xfrm>
            <a:off x="9658809" y="1112169"/>
            <a:ext cx="89260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900" dirty="0"/>
              <a:t> Atrasado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4475DF3D-4E51-ECDD-BA99-0A72D2FBB6D7}"/>
              </a:ext>
            </a:extLst>
          </p:cNvPr>
          <p:cNvSpPr txBox="1"/>
          <p:nvPr/>
        </p:nvSpPr>
        <p:spPr>
          <a:xfrm>
            <a:off x="5036596" y="6049794"/>
            <a:ext cx="332518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2000" dirty="0"/>
              <a:t>Inserir Imagem (Evidência das ações Opcional)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DF88CEA-62EB-F20C-340C-0DA3CE1339E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33" t="29587" r="3055" b="45611"/>
          <a:stretch/>
        </p:blipFill>
        <p:spPr>
          <a:xfrm>
            <a:off x="3718567" y="5983374"/>
            <a:ext cx="767266" cy="68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36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2976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2&quot;&gt;&lt;elem m_fUsage=&quot;1.00000000000000000000E+00&quot;&gt;&lt;m_msothmcolidx val=&quot;0&quot;/&gt;&lt;m_rgb r=&quot;FF&quot; g=&quot;C0&quot; b=&quot;00&quot;/&gt;&lt;/elem&gt;&lt;elem m_fUsage=&quot;9.00000000000000022204E-01&quot;&gt;&lt;m_msothmcolidx val=&quot;0&quot;/&gt;&lt;m_rgb r=&quot;8C&quot; g=&quot;D5&quot; b=&quot;F0&quot;/&gt;&lt;/elem&gt;&lt;/m_vecMRU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4znqNhKOJREiaEJbb_T.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4znqNhKOJREiaEJbb_T.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SG4RjZdf0HkDPmyUlJ0R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LpoyXoKnH3dixNsfonGwA"/>
</p:tagLst>
</file>

<file path=ppt/theme/theme1.xml><?xml version="1.0" encoding="utf-8"?>
<a:theme xmlns:a="http://schemas.openxmlformats.org/drawingml/2006/main" name="5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86A971E5-A197-4ECF-A8D0-2A7E9DF1609C}" vid="{F5AC859C-FFB0-460C-BD08-98E7A3DA3F98}"/>
    </a:ext>
  </a:extLst>
</a:theme>
</file>

<file path=ppt/theme/theme2.xml><?xml version="1.0" encoding="utf-8"?>
<a:theme xmlns:a="http://schemas.openxmlformats.org/drawingml/2006/main" name="2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86A971E5-A197-4ECF-A8D0-2A7E9DF1609C}" vid="{F5AC859C-FFB0-460C-BD08-98E7A3DA3F98}"/>
    </a:ext>
  </a:extLst>
</a:theme>
</file>

<file path=ppt/theme/theme3.xml><?xml version="1.0" encoding="utf-8"?>
<a:theme xmlns:a="http://schemas.openxmlformats.org/drawingml/2006/main" name="21_Enel Template v2.6 [JPEG+VECTOR LOGO]">
  <a:themeElements>
    <a:clrScheme name="ENEL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40B9E6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el_PPTtemplate_v2-6[JPEG+VECTORLOGO]" id="{A78A76FD-14E2-4D80-A313-D0CAB5E218D4}" vid="{C3814A83-8DC5-4303-A835-89EF9FAE18A0}"/>
    </a:ext>
  </a:extLst>
</a:theme>
</file>

<file path=ppt/theme/theme4.xml><?xml version="1.0" encoding="utf-8"?>
<a:theme xmlns:a="http://schemas.openxmlformats.org/drawingml/2006/main" name="18_slide_interna">
  <a:themeElements>
    <a:clrScheme name="Enel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D8D8D8"/>
      </a:accent1>
      <a:accent2>
        <a:srgbClr val="595959"/>
      </a:accent2>
      <a:accent3>
        <a:srgbClr val="DC4405"/>
      </a:accent3>
      <a:accent4>
        <a:srgbClr val="0033A0"/>
      </a:accent4>
      <a:accent5>
        <a:srgbClr val="0066CC"/>
      </a:accent5>
      <a:accent6>
        <a:srgbClr val="808080"/>
      </a:accent6>
      <a:hlink>
        <a:srgbClr val="DC4405"/>
      </a:hlink>
      <a:folHlink>
        <a:srgbClr val="0033A0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 w="9525">
          <a:solidFill>
            <a:schemeClr val="bg1"/>
          </a:solidFill>
        </a:ln>
      </a:spPr>
      <a:bodyPr lIns="0" rIns="0" rtlCol="0" anchor="ctr"/>
      <a:lstStyle>
        <a:defPPr algn="ctr">
          <a:defRPr sz="2400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Enel Template v2.6 [JPEG+VECTOR LOGO]">
  <a:themeElements>
    <a:clrScheme name="Enel">
      <a:dk1>
        <a:srgbClr val="000000"/>
      </a:dk1>
      <a:lt1>
        <a:srgbClr val="FFFFFF"/>
      </a:lt1>
      <a:dk2>
        <a:srgbClr val="C6C6C6"/>
      </a:dk2>
      <a:lt2>
        <a:srgbClr val="FFFFFF"/>
      </a:lt2>
      <a:accent1>
        <a:srgbClr val="E61400"/>
      </a:accent1>
      <a:accent2>
        <a:srgbClr val="0555FA"/>
      </a:accent2>
      <a:accent3>
        <a:srgbClr val="EB0051"/>
      </a:accent3>
      <a:accent4>
        <a:srgbClr val="008556"/>
      </a:accent4>
      <a:accent5>
        <a:srgbClr val="D64100"/>
      </a:accent5>
      <a:accent6>
        <a:srgbClr val="157EA3"/>
      </a:accent6>
      <a:hlink>
        <a:srgbClr val="FF4687"/>
      </a:hlink>
      <a:folHlink>
        <a:srgbClr val="32853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delo PowerPoint_BP" id="{FD0CAB10-2C6C-4784-94E3-A6F15BB9E94B}" vid="{C5CF09FC-0012-4C3F-ADD3-935BA49A334C}"/>
    </a:ext>
  </a:extLst>
</a:theme>
</file>

<file path=ppt/theme/theme6.xml><?xml version="1.0" encoding="utf-8"?>
<a:theme xmlns:a="http://schemas.openxmlformats.org/drawingml/2006/main" name="14_Enel Template v2.6 [JPEG+VECTOR LOGO]">
  <a:themeElements>
    <a:clrScheme name="ENEL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40B9E6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el_PPTtemplate_v2-6[JPEG+VECTORLOGO]" id="{A78A76FD-14E2-4D80-A313-D0CAB5E218D4}" vid="{C3814A83-8DC5-4303-A835-89EF9FAE18A0}"/>
    </a:ext>
  </a:ext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B6088B4DB55F8438DC9E73C78C2DDCC" ma:contentTypeVersion="11" ma:contentTypeDescription="Crie um novo documento." ma:contentTypeScope="" ma:versionID="645f8147b81409da56df7bdcae3afa4f">
  <xsd:schema xmlns:xsd="http://www.w3.org/2001/XMLSchema" xmlns:xs="http://www.w3.org/2001/XMLSchema" xmlns:p="http://schemas.microsoft.com/office/2006/metadata/properties" xmlns:ns2="b849023e-39d0-46af-91d7-414f9e0c9241" xmlns:ns3="02b0ca96-a774-4587-9e2c-51d08a7a9795" targetNamespace="http://schemas.microsoft.com/office/2006/metadata/properties" ma:root="true" ma:fieldsID="2aed1978854b52f6b706d9d6fd0c4044" ns2:_="" ns3:_="">
    <xsd:import namespace="b849023e-39d0-46af-91d7-414f9e0c9241"/>
    <xsd:import namespace="02b0ca96-a774-4587-9e2c-51d08a7a97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49023e-39d0-46af-91d7-414f9e0c92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Marcações de imagem" ma:readOnly="false" ma:fieldId="{5cf76f15-5ced-4ddc-b409-7134ff3c332f}" ma:taxonomyMulti="true" ma:sspId="ba5ac2a7-3560-40f7-821c-bf6f1f0e00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b0ca96-a774-4587-9e2c-51d08a7a9795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5884e81f-250f-48a5-baee-8f12cf105d3b}" ma:internalName="TaxCatchAll" ma:showField="CatchAllData" ma:web="02b0ca96-a774-4587-9e2c-51d08a7a97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849023e-39d0-46af-91d7-414f9e0c9241">
      <Terms xmlns="http://schemas.microsoft.com/office/infopath/2007/PartnerControls"/>
    </lcf76f155ced4ddcb4097134ff3c332f>
    <TaxCatchAll xmlns="02b0ca96-a774-4587-9e2c-51d08a7a9795" xsi:nil="true"/>
  </documentManagement>
</p:properties>
</file>

<file path=customXml/itemProps1.xml><?xml version="1.0" encoding="utf-8"?>
<ds:datastoreItem xmlns:ds="http://schemas.openxmlformats.org/officeDocument/2006/customXml" ds:itemID="{2F809AFD-A967-49F3-8C6D-337393A958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757E8E-EC27-4CE5-AD66-86E6CEC15810}"/>
</file>

<file path=customXml/itemProps3.xml><?xml version="1.0" encoding="utf-8"?>
<ds:datastoreItem xmlns:ds="http://schemas.openxmlformats.org/officeDocument/2006/customXml" ds:itemID="{3F41B517-7AAB-45D2-9EE0-3CD2E512D281}">
  <ds:schemaRefs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d9b2f387-61af-433c-b412-99b54d3fce61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4706</TotalTime>
  <Words>969</Words>
  <Application>Microsoft Office PowerPoint</Application>
  <PresentationFormat>Widescreen</PresentationFormat>
  <Paragraphs>288</Paragraphs>
  <Slides>11</Slides>
  <Notes>9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6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27" baseType="lpstr">
      <vt:lpstr>Arial</vt:lpstr>
      <vt:lpstr>Arial Black</vt:lpstr>
      <vt:lpstr>Calibri</vt:lpstr>
      <vt:lpstr>CIDFont+F1</vt:lpstr>
      <vt:lpstr>CIDFont+F3</vt:lpstr>
      <vt:lpstr>CIDFont+F4</vt:lpstr>
      <vt:lpstr>CIDFont+F5</vt:lpstr>
      <vt:lpstr>Lucida Grande</vt:lpstr>
      <vt:lpstr>Wingdings</vt:lpstr>
      <vt:lpstr>5_Enel Template v2.6 [JPEG+VECTOR LOGO]</vt:lpstr>
      <vt:lpstr>2_Enel Template v2.6 [JPEG+VECTOR LOGO]</vt:lpstr>
      <vt:lpstr>21_Enel Template v2.6 [JPEG+VECTOR LOGO]</vt:lpstr>
      <vt:lpstr>18_slide_interna</vt:lpstr>
      <vt:lpstr>3_Enel Template v2.6 [JPEG+VECTOR LOGO]</vt:lpstr>
      <vt:lpstr>14_Enel Template v2.6 [JPEG+VECTOR LOGO]</vt:lpstr>
      <vt:lpstr>Slide do think-cell</vt:lpstr>
      <vt:lpstr>Data Driven Model  RJ – UT Norte</vt:lpstr>
      <vt:lpstr>Data Driven Model TOP 10 Criticidades </vt:lpstr>
      <vt:lpstr>Data Driven Model TOP 10 Criticidades </vt:lpstr>
      <vt:lpstr>Criticidades UT Norte RJ</vt:lpstr>
      <vt:lpstr>Apresentação do PowerPoint</vt:lpstr>
      <vt:lpstr>Apresentação do PowerPoint</vt:lpstr>
      <vt:lpstr>Ações Criticidades da UT Norte – RJ 1.EPI/EPC Elétrico</vt:lpstr>
      <vt:lpstr>Supervisor de Qualidade UT Norte – RJ</vt:lpstr>
      <vt:lpstr>Ações NCs e Metas Sup. de Qualidade UT Norte – RJ </vt:lpstr>
      <vt:lpstr>Apresentação do PowerPoint</vt:lpstr>
      <vt:lpstr>Muito Obrigado!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P&amp;M Planning and Management</dc:title>
  <dc:creator>CARINA PELIZZARO (Internship)</dc:creator>
  <cp:lastModifiedBy>Hendrick Zimmermann, Enel</cp:lastModifiedBy>
  <cp:revision>150</cp:revision>
  <dcterms:created xsi:type="dcterms:W3CDTF">2022-05-02T17:04:39Z</dcterms:created>
  <dcterms:modified xsi:type="dcterms:W3CDTF">2023-01-13T18:01:46Z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0x0101009B6088B4DB55F8438DC9E73C78C2DDCC</vt:lpwstr>
  </property>
  <property fmtid="{D5CDD505-2E9C-101B-9397-08002B2CF9AE}" pid="3" name="MSIP_Label_797ad33d-ed35-43c0-b526-22bc83c17deb_Enabled">
    <vt:lpwstr>true</vt:lpwstr>
  </property>
  <property fmtid="{D5CDD505-2E9C-101B-9397-08002B2CF9AE}" pid="4" name="MSIP_Label_797ad33d-ed35-43c0-b526-22bc83c17deb_SetDate">
    <vt:lpwstr>2023-01-13T18:01:45Z</vt:lpwstr>
  </property>
  <property fmtid="{D5CDD505-2E9C-101B-9397-08002B2CF9AE}" pid="5" name="MSIP_Label_797ad33d-ed35-43c0-b526-22bc83c17deb_Method">
    <vt:lpwstr>Standard</vt:lpwstr>
  </property>
  <property fmtid="{D5CDD505-2E9C-101B-9397-08002B2CF9AE}" pid="6" name="MSIP_Label_797ad33d-ed35-43c0-b526-22bc83c17deb_Name">
    <vt:lpwstr>797ad33d-ed35-43c0-b526-22bc83c17deb</vt:lpwstr>
  </property>
  <property fmtid="{D5CDD505-2E9C-101B-9397-08002B2CF9AE}" pid="7" name="MSIP_Label_797ad33d-ed35-43c0-b526-22bc83c17deb_SiteId">
    <vt:lpwstr>d539d4bf-5610-471a-afc2-1c76685cfefa</vt:lpwstr>
  </property>
  <property fmtid="{D5CDD505-2E9C-101B-9397-08002B2CF9AE}" pid="8" name="MSIP_Label_797ad33d-ed35-43c0-b526-22bc83c17deb_ActionId">
    <vt:lpwstr>2a816ea5-5122-4add-919a-38cbda465562</vt:lpwstr>
  </property>
  <property fmtid="{D5CDD505-2E9C-101B-9397-08002B2CF9AE}" pid="9" name="MSIP_Label_797ad33d-ed35-43c0-b526-22bc83c17deb_ContentBits">
    <vt:lpwstr>1</vt:lpwstr>
  </property>
  <property fmtid="{D5CDD505-2E9C-101B-9397-08002B2CF9AE}" pid="10" name="xd_ProgID">
    <vt:lpwstr/>
  </property>
  <property fmtid="{D5CDD505-2E9C-101B-9397-08002B2CF9AE}" pid="11" name="_SourceUrl">
    <vt:lpwstr/>
  </property>
  <property fmtid="{D5CDD505-2E9C-101B-9397-08002B2CF9AE}" pid="12" name="_SharedFileIndex">
    <vt:lpwstr/>
  </property>
  <property fmtid="{D5CDD505-2E9C-101B-9397-08002B2CF9AE}" pid="13" name="ComplianceAssetId">
    <vt:lpwstr/>
  </property>
  <property fmtid="{D5CDD505-2E9C-101B-9397-08002B2CF9AE}" pid="14" name="TemplateUrl">
    <vt:lpwstr/>
  </property>
  <property fmtid="{D5CDD505-2E9C-101B-9397-08002B2CF9AE}" pid="15" name="_ExtendedDescription">
    <vt:lpwstr/>
  </property>
  <property fmtid="{D5CDD505-2E9C-101B-9397-08002B2CF9AE}" pid="16" name="TriggerFlowInfo">
    <vt:lpwstr/>
  </property>
  <property fmtid="{D5CDD505-2E9C-101B-9397-08002B2CF9AE}" pid="17" name="xd_Signature">
    <vt:bool>false</vt:bool>
  </property>
</Properties>
</file>