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5.xml" ContentType="application/vnd.openxmlformats-officedocument.theme+xml"/>
  <Override PartName="/ppt/tags/tag8.xml" ContentType="application/vnd.openxmlformats-officedocument.presentationml.tags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6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7.xml" ContentType="application/vnd.openxmlformats-officedocument.theme+xml"/>
  <Override PartName="/ppt/tags/tag14.xml" ContentType="application/vnd.openxmlformats-officedocument.presentationml.tags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8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9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theme/theme10.xml" ContentType="application/vnd.openxmlformats-officedocument.theme+xml"/>
  <Override PartName="/ppt/tags/tag27.xml" ContentType="application/vnd.openxmlformats-officedocument.presentationml.tags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theme/theme11.xml" ContentType="application/vnd.openxmlformats-officedocument.theme+xml"/>
  <Override PartName="/ppt/tags/tag28.xml" ContentType="application/vnd.openxmlformats-officedocument.presentationml.tags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12.xml" ContentType="application/vnd.openxmlformats-officedocument.theme+xml"/>
  <Override PartName="/ppt/tags/tag29.xml" ContentType="application/vnd.openxmlformats-officedocument.presentationml.tags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theme/theme13.xml" ContentType="application/vnd.openxmlformats-officedocument.theme+xml"/>
  <Override PartName="/ppt/tags/tag30.xml" ContentType="application/vnd.openxmlformats-officedocument.presentationml.tags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theme/theme14.xml" ContentType="application/vnd.openxmlformats-officedocument.theme+xml"/>
  <Override PartName="/ppt/tags/tag31.xml" ContentType="application/vnd.openxmlformats-officedocument.presentationml.tags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15.xml" ContentType="application/vnd.openxmlformats-officedocument.theme+xml"/>
  <Override PartName="/ppt/tags/tag32.xml" ContentType="application/vnd.openxmlformats-officedocument.presentationml.tags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theme/theme16.xml" ContentType="application/vnd.openxmlformats-officedocument.them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theme/theme17.xml" ContentType="application/vnd.openxmlformats-officedocument.theme+xml"/>
  <Override PartName="/ppt/tags/tag57.xml" ContentType="application/vnd.openxmlformats-officedocument.presentationml.tags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theme/theme18.xml" ContentType="application/vnd.openxmlformats-officedocument.theme+xml"/>
  <Override PartName="/ppt/tags/tag58.xml" ContentType="application/vnd.openxmlformats-officedocument.presentationml.tags+xml"/>
  <Override PartName="/ppt/theme/theme19.xml" ContentType="application/vnd.openxmlformats-officedocument.theme+xml"/>
  <Override PartName="/ppt/theme/theme20.xml" ContentType="application/vnd.openxmlformats-officedocument.them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4"/>
    <p:sldMasterId id="2147483741" r:id="rId5"/>
    <p:sldMasterId id="2147483779" r:id="rId6"/>
    <p:sldMasterId id="2147483793" r:id="rId7"/>
    <p:sldMasterId id="2147483819" r:id="rId8"/>
    <p:sldMasterId id="2147483846" r:id="rId9"/>
    <p:sldMasterId id="2147483859" r:id="rId10"/>
    <p:sldMasterId id="2147483883" r:id="rId11"/>
    <p:sldMasterId id="2147483890" r:id="rId12"/>
    <p:sldMasterId id="2147483923" r:id="rId13"/>
    <p:sldMasterId id="2147484007" r:id="rId14"/>
    <p:sldMasterId id="2147484025" r:id="rId15"/>
    <p:sldMasterId id="2147484036" r:id="rId16"/>
    <p:sldMasterId id="2147484047" r:id="rId17"/>
    <p:sldMasterId id="2147484082" r:id="rId18"/>
    <p:sldMasterId id="2147484094" r:id="rId19"/>
    <p:sldMasterId id="2147484118" r:id="rId20"/>
    <p:sldMasterId id="2147484144" r:id="rId21"/>
  </p:sldMasterIdLst>
  <p:notesMasterIdLst>
    <p:notesMasterId r:id="rId24"/>
  </p:notesMasterIdLst>
  <p:handoutMasterIdLst>
    <p:handoutMasterId r:id="rId25"/>
  </p:handoutMasterIdLst>
  <p:sldIdLst>
    <p:sldId id="2147478128" r:id="rId22"/>
    <p:sldId id="2147478129" r:id="rId23"/>
  </p:sldIdLst>
  <p:sldSz cx="12192000" cy="6858000"/>
  <p:notesSz cx="6985000" cy="92837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96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1728" userDrawn="1">
          <p15:clr>
            <a:srgbClr val="A4A3A4"/>
          </p15:clr>
        </p15:guide>
        <p15:guide id="4" orient="horz" pos="1320" userDrawn="1">
          <p15:clr>
            <a:srgbClr val="A4A3A4"/>
          </p15:clr>
        </p15:guide>
        <p15:guide id="5" orient="horz" pos="888" userDrawn="1">
          <p15:clr>
            <a:srgbClr val="A4A3A4"/>
          </p15:clr>
        </p15:guide>
        <p15:guide id="6" orient="horz" pos="434" userDrawn="1">
          <p15:clr>
            <a:srgbClr val="A4A3A4"/>
          </p15:clr>
        </p15:guide>
        <p15:guide id="7" orient="horz" pos="2590" userDrawn="1">
          <p15:clr>
            <a:srgbClr val="A4A3A4"/>
          </p15:clr>
        </p15:guide>
        <p15:guide id="8" orient="horz" pos="3024" userDrawn="1">
          <p15:clr>
            <a:srgbClr val="A4A3A4"/>
          </p15:clr>
        </p15:guide>
        <p15:guide id="9" orient="horz" pos="3456" userDrawn="1">
          <p15:clr>
            <a:srgbClr val="A4A3A4"/>
          </p15:clr>
        </p15:guide>
        <p15:guide id="10" orient="horz" pos="3888" userDrawn="1">
          <p15:clr>
            <a:srgbClr val="A4A3A4"/>
          </p15:clr>
        </p15:guide>
        <p15:guide id="11" pos="3360" userDrawn="1">
          <p15:clr>
            <a:srgbClr val="A4A3A4"/>
          </p15:clr>
        </p15:guide>
        <p15:guide id="12" pos="2880" userDrawn="1">
          <p15:clr>
            <a:srgbClr val="A4A3A4"/>
          </p15:clr>
        </p15:guide>
        <p15:guide id="13" pos="2398" userDrawn="1">
          <p15:clr>
            <a:srgbClr val="A4A3A4"/>
          </p15:clr>
        </p15:guide>
        <p15:guide id="14" pos="1920" userDrawn="1">
          <p15:clr>
            <a:srgbClr val="A4A3A4"/>
          </p15:clr>
        </p15:guide>
        <p15:guide id="15" pos="1438" userDrawn="1">
          <p15:clr>
            <a:srgbClr val="A4A3A4"/>
          </p15:clr>
        </p15:guide>
        <p15:guide id="16" pos="960" userDrawn="1">
          <p15:clr>
            <a:srgbClr val="A4A3A4"/>
          </p15:clr>
        </p15:guide>
        <p15:guide id="17" pos="479" userDrawn="1">
          <p15:clr>
            <a:srgbClr val="A4A3A4"/>
          </p15:clr>
        </p15:guide>
        <p15:guide id="18" pos="4320" userDrawn="1">
          <p15:clr>
            <a:srgbClr val="A4A3A4"/>
          </p15:clr>
        </p15:guide>
        <p15:guide id="19" pos="4798" userDrawn="1">
          <p15:clr>
            <a:srgbClr val="A4A3A4"/>
          </p15:clr>
        </p15:guide>
        <p15:guide id="20" pos="5278" userDrawn="1">
          <p15:clr>
            <a:srgbClr val="A4A3A4"/>
          </p15:clr>
        </p15:guide>
        <p15:guide id="21" pos="5756" userDrawn="1">
          <p15:clr>
            <a:srgbClr val="A4A3A4"/>
          </p15:clr>
        </p15:guide>
        <p15:guide id="22" pos="6236" userDrawn="1">
          <p15:clr>
            <a:srgbClr val="A4A3A4"/>
          </p15:clr>
        </p15:guide>
        <p15:guide id="23" pos="6718" userDrawn="1">
          <p15:clr>
            <a:srgbClr val="A4A3A4"/>
          </p15:clr>
        </p15:guide>
        <p15:guide id="24" pos="7198" userDrawn="1">
          <p15:clr>
            <a:srgbClr val="A4A3A4"/>
          </p15:clr>
        </p15:guide>
        <p15:guide id="25" orient="horz" pos="2136" userDrawn="1">
          <p15:clr>
            <a:srgbClr val="A4A3A4"/>
          </p15:clr>
        </p15:guide>
        <p15:guide id="26" orient="horz" pos="87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5FA"/>
    <a:srgbClr val="4C6C9C"/>
    <a:srgbClr val="FE0F64"/>
    <a:srgbClr val="7F7F7F"/>
    <a:srgbClr val="EAEDF4"/>
    <a:srgbClr val="40B9E6"/>
    <a:srgbClr val="32A860"/>
    <a:srgbClr val="EBEBEB"/>
    <a:srgbClr val="FF3399"/>
    <a:srgbClr val="0000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5A835D-7C72-4F73-AD66-D44FF1F99D7E}" v="21" dt="2023-09-11T16:51:15.776"/>
    <p1510:client id="{20FD70C6-59E5-4526-9191-89F0C85FAFAA}" v="6" dt="2023-09-11T12:17:00.329"/>
    <p1510:client id="{62CACF5A-6F8E-4175-BBA3-1471846293D2}" v="17" dt="2023-09-10T18:20:28.9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072" y="32"/>
      </p:cViewPr>
      <p:guideLst>
        <p:guide pos="3696"/>
        <p:guide orient="horz" pos="2160"/>
        <p:guide orient="horz" pos="1728"/>
        <p:guide orient="horz" pos="1320"/>
        <p:guide orient="horz" pos="888"/>
        <p:guide orient="horz" pos="434"/>
        <p:guide orient="horz" pos="2590"/>
        <p:guide orient="horz" pos="3024"/>
        <p:guide orient="horz" pos="3456"/>
        <p:guide orient="horz" pos="3888"/>
        <p:guide pos="3360"/>
        <p:guide pos="2880"/>
        <p:guide pos="2398"/>
        <p:guide pos="1920"/>
        <p:guide pos="1438"/>
        <p:guide pos="960"/>
        <p:guide pos="479"/>
        <p:guide pos="4320"/>
        <p:guide pos="4798"/>
        <p:guide pos="5278"/>
        <p:guide pos="5756"/>
        <p:guide pos="6236"/>
        <p:guide pos="6718"/>
        <p:guide pos="7198"/>
        <p:guide orient="horz" pos="2136"/>
        <p:guide orient="horz" pos="87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Master" Target="slideMasters/slideMaster18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handoutMaster" Target="handoutMasters/handoutMaster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Master" Target="slideMasters/slideMaster17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notesMaster" Target="notesMasters/notesMaster1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2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ter Tadashi Galvao Heshiki, Enel" userId="332572b6-4810-4381-9844-b5432c1f704f" providerId="ADAL" clId="{CFBD692E-F01F-48C1-9638-A5097C75E086}"/>
    <pc:docChg chg="custSel addSld delSld modSld modSection">
      <pc:chgData name="Valter Tadashi Galvao Heshiki, Enel" userId="332572b6-4810-4381-9844-b5432c1f704f" providerId="ADAL" clId="{CFBD692E-F01F-48C1-9638-A5097C75E086}" dt="2023-08-30T21:05:43.251" v="99"/>
      <pc:docMkLst>
        <pc:docMk/>
      </pc:docMkLst>
      <pc:sldChg chg="addSp modSp mod modAnim">
        <pc:chgData name="Valter Tadashi Galvao Heshiki, Enel" userId="332572b6-4810-4381-9844-b5432c1f704f" providerId="ADAL" clId="{CFBD692E-F01F-48C1-9638-A5097C75E086}" dt="2023-08-30T21:05:26.726" v="93"/>
        <pc:sldMkLst>
          <pc:docMk/>
          <pc:sldMk cId="153709270" sldId="522"/>
        </pc:sldMkLst>
        <pc:picChg chg="mod">
          <ac:chgData name="Valter Tadashi Galvao Heshiki, Enel" userId="332572b6-4810-4381-9844-b5432c1f704f" providerId="ADAL" clId="{CFBD692E-F01F-48C1-9638-A5097C75E086}" dt="2023-08-30T21:05:26.380" v="92" actId="1076"/>
          <ac:picMkLst>
            <pc:docMk/>
            <pc:sldMk cId="153709270" sldId="522"/>
            <ac:picMk id="5" creationId="{00000000-0000-0000-0000-000000000000}"/>
          </ac:picMkLst>
        </pc:picChg>
        <pc:picChg chg="add mod">
          <ac:chgData name="Valter Tadashi Galvao Heshiki, Enel" userId="332572b6-4810-4381-9844-b5432c1f704f" providerId="ADAL" clId="{CFBD692E-F01F-48C1-9638-A5097C75E086}" dt="2023-08-30T21:05:26.726" v="93"/>
          <ac:picMkLst>
            <pc:docMk/>
            <pc:sldMk cId="153709270" sldId="522"/>
            <ac:picMk id="6" creationId="{426ACD41-2B3B-9239-0FAD-9EB89CF8047B}"/>
          </ac:picMkLst>
        </pc:picChg>
      </pc:sldChg>
      <pc:sldChg chg="addSp delSp modSp mod modAnim">
        <pc:chgData name="Valter Tadashi Galvao Heshiki, Enel" userId="332572b6-4810-4381-9844-b5432c1f704f" providerId="ADAL" clId="{CFBD692E-F01F-48C1-9638-A5097C75E086}" dt="2023-08-30T21:05:20.675" v="90" actId="1076"/>
        <pc:sldMkLst>
          <pc:docMk/>
          <pc:sldMk cId="3831261720" sldId="531"/>
        </pc:sldMkLst>
        <pc:spChg chg="del">
          <ac:chgData name="Valter Tadashi Galvao Heshiki, Enel" userId="332572b6-4810-4381-9844-b5432c1f704f" providerId="ADAL" clId="{CFBD692E-F01F-48C1-9638-A5097C75E086}" dt="2023-08-30T21:05:15.462" v="87" actId="478"/>
          <ac:spMkLst>
            <pc:docMk/>
            <pc:sldMk cId="3831261720" sldId="531"/>
            <ac:spMk id="2" creationId="{00000000-0000-0000-0000-000000000000}"/>
          </ac:spMkLst>
        </pc:spChg>
        <pc:spChg chg="del">
          <ac:chgData name="Valter Tadashi Galvao Heshiki, Enel" userId="332572b6-4810-4381-9844-b5432c1f704f" providerId="ADAL" clId="{CFBD692E-F01F-48C1-9638-A5097C75E086}" dt="2023-08-30T21:05:13.894" v="86" actId="478"/>
          <ac:spMkLst>
            <pc:docMk/>
            <pc:sldMk cId="3831261720" sldId="531"/>
            <ac:spMk id="3" creationId="{00000000-0000-0000-0000-000000000000}"/>
          </ac:spMkLst>
        </pc:spChg>
        <pc:spChg chg="add del mod">
          <ac:chgData name="Valter Tadashi Galvao Heshiki, Enel" userId="332572b6-4810-4381-9844-b5432c1f704f" providerId="ADAL" clId="{CFBD692E-F01F-48C1-9638-A5097C75E086}" dt="2023-08-30T21:05:04.082" v="79" actId="478"/>
          <ac:spMkLst>
            <pc:docMk/>
            <pc:sldMk cId="3831261720" sldId="531"/>
            <ac:spMk id="7" creationId="{0D9A4C58-9176-B9EE-1C45-A6873CDDD75C}"/>
          </ac:spMkLst>
        </pc:spChg>
        <pc:picChg chg="mod">
          <ac:chgData name="Valter Tadashi Galvao Heshiki, Enel" userId="332572b6-4810-4381-9844-b5432c1f704f" providerId="ADAL" clId="{CFBD692E-F01F-48C1-9638-A5097C75E086}" dt="2023-08-30T21:05:20.675" v="90" actId="1076"/>
          <ac:picMkLst>
            <pc:docMk/>
            <pc:sldMk cId="3831261720" sldId="531"/>
            <ac:picMk id="5" creationId="{00000000-0000-0000-0000-000000000000}"/>
          </ac:picMkLst>
        </pc:picChg>
        <pc:picChg chg="del">
          <ac:chgData name="Valter Tadashi Galvao Heshiki, Enel" userId="332572b6-4810-4381-9844-b5432c1f704f" providerId="ADAL" clId="{CFBD692E-F01F-48C1-9638-A5097C75E086}" dt="2023-08-30T21:05:04.855" v="80" actId="478"/>
          <ac:picMkLst>
            <pc:docMk/>
            <pc:sldMk cId="3831261720" sldId="531"/>
            <ac:picMk id="6" creationId="{00000000-0000-0000-0000-000000000000}"/>
          </ac:picMkLst>
        </pc:picChg>
        <pc:picChg chg="add mod">
          <ac:chgData name="Valter Tadashi Galvao Heshiki, Enel" userId="332572b6-4810-4381-9844-b5432c1f704f" providerId="ADAL" clId="{CFBD692E-F01F-48C1-9638-A5097C75E086}" dt="2023-08-30T21:05:18.574" v="89"/>
          <ac:picMkLst>
            <pc:docMk/>
            <pc:sldMk cId="3831261720" sldId="531"/>
            <ac:picMk id="8" creationId="{8CADFCA0-D8FD-92D9-749C-E7489F584A2E}"/>
          </ac:picMkLst>
        </pc:picChg>
      </pc:sldChg>
      <pc:sldChg chg="del">
        <pc:chgData name="Valter Tadashi Galvao Heshiki, Enel" userId="332572b6-4810-4381-9844-b5432c1f704f" providerId="ADAL" clId="{CFBD692E-F01F-48C1-9638-A5097C75E086}" dt="2023-08-30T20:58:21.283" v="52" actId="47"/>
        <pc:sldMkLst>
          <pc:docMk/>
          <pc:sldMk cId="1571269811" sldId="532"/>
        </pc:sldMkLst>
      </pc:sldChg>
      <pc:sldChg chg="del">
        <pc:chgData name="Valter Tadashi Galvao Heshiki, Enel" userId="332572b6-4810-4381-9844-b5432c1f704f" providerId="ADAL" clId="{CFBD692E-F01F-48C1-9638-A5097C75E086}" dt="2023-08-30T20:58:32.395" v="53" actId="47"/>
        <pc:sldMkLst>
          <pc:docMk/>
          <pc:sldMk cId="3245409819" sldId="533"/>
        </pc:sldMkLst>
      </pc:sldChg>
      <pc:sldChg chg="del">
        <pc:chgData name="Valter Tadashi Galvao Heshiki, Enel" userId="332572b6-4810-4381-9844-b5432c1f704f" providerId="ADAL" clId="{CFBD692E-F01F-48C1-9638-A5097C75E086}" dt="2023-08-30T20:59:58.753" v="57" actId="47"/>
        <pc:sldMkLst>
          <pc:docMk/>
          <pc:sldMk cId="3133662077" sldId="534"/>
        </pc:sldMkLst>
      </pc:sldChg>
      <pc:sldChg chg="del">
        <pc:chgData name="Valter Tadashi Galvao Heshiki, Enel" userId="332572b6-4810-4381-9844-b5432c1f704f" providerId="ADAL" clId="{CFBD692E-F01F-48C1-9638-A5097C75E086}" dt="2023-08-30T20:59:07.680" v="54" actId="47"/>
        <pc:sldMkLst>
          <pc:docMk/>
          <pc:sldMk cId="3971552688" sldId="535"/>
        </pc:sldMkLst>
      </pc:sldChg>
      <pc:sldChg chg="del">
        <pc:chgData name="Valter Tadashi Galvao Heshiki, Enel" userId="332572b6-4810-4381-9844-b5432c1f704f" providerId="ADAL" clId="{CFBD692E-F01F-48C1-9638-A5097C75E086}" dt="2023-08-30T20:59:56.343" v="56" actId="47"/>
        <pc:sldMkLst>
          <pc:docMk/>
          <pc:sldMk cId="1811245846" sldId="536"/>
        </pc:sldMkLst>
      </pc:sldChg>
      <pc:sldChg chg="addSp modSp modAnim">
        <pc:chgData name="Valter Tadashi Galvao Heshiki, Enel" userId="332572b6-4810-4381-9844-b5432c1f704f" providerId="ADAL" clId="{CFBD692E-F01F-48C1-9638-A5097C75E086}" dt="2023-08-30T21:04:58.058" v="78"/>
        <pc:sldMkLst>
          <pc:docMk/>
          <pc:sldMk cId="2334181474" sldId="537"/>
        </pc:sldMkLst>
        <pc:picChg chg="add mod">
          <ac:chgData name="Valter Tadashi Galvao Heshiki, Enel" userId="332572b6-4810-4381-9844-b5432c1f704f" providerId="ADAL" clId="{CFBD692E-F01F-48C1-9638-A5097C75E086}" dt="2023-08-30T21:04:58.058" v="78"/>
          <ac:picMkLst>
            <pc:docMk/>
            <pc:sldMk cId="2334181474" sldId="537"/>
            <ac:picMk id="6" creationId="{1CA41723-6BE2-3E90-64BC-163C16AAF404}"/>
          </ac:picMkLst>
        </pc:picChg>
      </pc:sldChg>
      <pc:sldChg chg="del">
        <pc:chgData name="Valter Tadashi Galvao Heshiki, Enel" userId="332572b6-4810-4381-9844-b5432c1f704f" providerId="ADAL" clId="{CFBD692E-F01F-48C1-9638-A5097C75E086}" dt="2023-08-30T20:59:52.894" v="55" actId="47"/>
        <pc:sldMkLst>
          <pc:docMk/>
          <pc:sldMk cId="3210869398" sldId="538"/>
        </pc:sldMkLst>
      </pc:sldChg>
      <pc:sldChg chg="del">
        <pc:chgData name="Valter Tadashi Galvao Heshiki, Enel" userId="332572b6-4810-4381-9844-b5432c1f704f" providerId="ADAL" clId="{CFBD692E-F01F-48C1-9638-A5097C75E086}" dt="2023-08-30T21:00:18.705" v="58" actId="47"/>
        <pc:sldMkLst>
          <pc:docMk/>
          <pc:sldMk cId="1895520524" sldId="543"/>
        </pc:sldMkLst>
      </pc:sldChg>
      <pc:sldChg chg="del">
        <pc:chgData name="Valter Tadashi Galvao Heshiki, Enel" userId="332572b6-4810-4381-9844-b5432c1f704f" providerId="ADAL" clId="{CFBD692E-F01F-48C1-9638-A5097C75E086}" dt="2023-08-30T21:00:18.773" v="59" actId="47"/>
        <pc:sldMkLst>
          <pc:docMk/>
          <pc:sldMk cId="2063123031" sldId="544"/>
        </pc:sldMkLst>
      </pc:sldChg>
      <pc:sldChg chg="del">
        <pc:chgData name="Valter Tadashi Galvao Heshiki, Enel" userId="332572b6-4810-4381-9844-b5432c1f704f" providerId="ADAL" clId="{CFBD692E-F01F-48C1-9638-A5097C75E086}" dt="2023-08-30T21:02:56.544" v="63" actId="47"/>
        <pc:sldMkLst>
          <pc:docMk/>
          <pc:sldMk cId="4110834250" sldId="546"/>
        </pc:sldMkLst>
      </pc:sldChg>
      <pc:sldChg chg="del">
        <pc:chgData name="Valter Tadashi Galvao Heshiki, Enel" userId="332572b6-4810-4381-9844-b5432c1f704f" providerId="ADAL" clId="{CFBD692E-F01F-48C1-9638-A5097C75E086}" dt="2023-08-30T21:02:59.677" v="64" actId="47"/>
        <pc:sldMkLst>
          <pc:docMk/>
          <pc:sldMk cId="3375798885" sldId="547"/>
        </pc:sldMkLst>
      </pc:sldChg>
      <pc:sldChg chg="del">
        <pc:chgData name="Valter Tadashi Galvao Heshiki, Enel" userId="332572b6-4810-4381-9844-b5432c1f704f" providerId="ADAL" clId="{CFBD692E-F01F-48C1-9638-A5097C75E086}" dt="2023-08-30T21:01:12.647" v="60" actId="47"/>
        <pc:sldMkLst>
          <pc:docMk/>
          <pc:sldMk cId="3881964511" sldId="548"/>
        </pc:sldMkLst>
      </pc:sldChg>
      <pc:sldChg chg="del">
        <pc:chgData name="Valter Tadashi Galvao Heshiki, Enel" userId="332572b6-4810-4381-9844-b5432c1f704f" providerId="ADAL" clId="{CFBD692E-F01F-48C1-9638-A5097C75E086}" dt="2023-08-30T21:02:54.088" v="62" actId="47"/>
        <pc:sldMkLst>
          <pc:docMk/>
          <pc:sldMk cId="3485749222" sldId="549"/>
        </pc:sldMkLst>
      </pc:sldChg>
      <pc:sldChg chg="del">
        <pc:chgData name="Valter Tadashi Galvao Heshiki, Enel" userId="332572b6-4810-4381-9844-b5432c1f704f" providerId="ADAL" clId="{CFBD692E-F01F-48C1-9638-A5097C75E086}" dt="2023-08-30T21:01:34.662" v="61" actId="47"/>
        <pc:sldMkLst>
          <pc:docMk/>
          <pc:sldMk cId="1385138328" sldId="550"/>
        </pc:sldMkLst>
      </pc:sldChg>
      <pc:sldChg chg="addSp modSp mod">
        <pc:chgData name="Valter Tadashi Galvao Heshiki, Enel" userId="332572b6-4810-4381-9844-b5432c1f704f" providerId="ADAL" clId="{CFBD692E-F01F-48C1-9638-A5097C75E086}" dt="2023-08-30T21:03:30.445" v="66" actId="1076"/>
        <pc:sldMkLst>
          <pc:docMk/>
          <pc:sldMk cId="445638038" sldId="553"/>
        </pc:sldMkLst>
        <pc:spChg chg="add mod">
          <ac:chgData name="Valter Tadashi Galvao Heshiki, Enel" userId="332572b6-4810-4381-9844-b5432c1f704f" providerId="ADAL" clId="{CFBD692E-F01F-48C1-9638-A5097C75E086}" dt="2023-08-30T21:03:30.445" v="66" actId="1076"/>
          <ac:spMkLst>
            <pc:docMk/>
            <pc:sldMk cId="445638038" sldId="553"/>
            <ac:spMk id="2" creationId="{350A4FCA-CFD3-991F-6DAD-E18356AC7DA2}"/>
          </ac:spMkLst>
        </pc:spChg>
      </pc:sldChg>
      <pc:sldChg chg="del">
        <pc:chgData name="Valter Tadashi Galvao Heshiki, Enel" userId="332572b6-4810-4381-9844-b5432c1f704f" providerId="ADAL" clId="{CFBD692E-F01F-48C1-9638-A5097C75E086}" dt="2023-08-30T21:03:35.440" v="67" actId="47"/>
        <pc:sldMkLst>
          <pc:docMk/>
          <pc:sldMk cId="997959619" sldId="554"/>
        </pc:sldMkLst>
      </pc:sldChg>
      <pc:sldChg chg="del">
        <pc:chgData name="Valter Tadashi Galvao Heshiki, Enel" userId="332572b6-4810-4381-9844-b5432c1f704f" providerId="ADAL" clId="{CFBD692E-F01F-48C1-9638-A5097C75E086}" dt="2023-08-30T21:03:37.967" v="68" actId="47"/>
        <pc:sldMkLst>
          <pc:docMk/>
          <pc:sldMk cId="4217822613" sldId="555"/>
        </pc:sldMkLst>
      </pc:sldChg>
      <pc:sldChg chg="addSp modSp">
        <pc:chgData name="Valter Tadashi Galvao Heshiki, Enel" userId="332572b6-4810-4381-9844-b5432c1f704f" providerId="ADAL" clId="{CFBD692E-F01F-48C1-9638-A5097C75E086}" dt="2023-08-30T21:04:02.031" v="69"/>
        <pc:sldMkLst>
          <pc:docMk/>
          <pc:sldMk cId="1662239872" sldId="557"/>
        </pc:sldMkLst>
        <pc:spChg chg="add mod">
          <ac:chgData name="Valter Tadashi Galvao Heshiki, Enel" userId="332572b6-4810-4381-9844-b5432c1f704f" providerId="ADAL" clId="{CFBD692E-F01F-48C1-9638-A5097C75E086}" dt="2023-08-30T21:04:02.031" v="69"/>
          <ac:spMkLst>
            <pc:docMk/>
            <pc:sldMk cId="1662239872" sldId="557"/>
            <ac:spMk id="7" creationId="{E398265B-3255-2A7F-1925-270D1DA35820}"/>
          </ac:spMkLst>
        </pc:spChg>
      </pc:sldChg>
      <pc:sldChg chg="addSp modSp mod modAnim">
        <pc:chgData name="Valter Tadashi Galvao Heshiki, Enel" userId="332572b6-4810-4381-9844-b5432c1f704f" providerId="ADAL" clId="{CFBD692E-F01F-48C1-9638-A5097C75E086}" dt="2023-08-30T21:04:53.907" v="77" actId="1076"/>
        <pc:sldMkLst>
          <pc:docMk/>
          <pc:sldMk cId="361115927" sldId="558"/>
        </pc:sldMkLst>
        <pc:picChg chg="mod">
          <ac:chgData name="Valter Tadashi Galvao Heshiki, Enel" userId="332572b6-4810-4381-9844-b5432c1f704f" providerId="ADAL" clId="{CFBD692E-F01F-48C1-9638-A5097C75E086}" dt="2023-08-30T21:04:48.714" v="75" actId="1076"/>
          <ac:picMkLst>
            <pc:docMk/>
            <pc:sldMk cId="361115927" sldId="558"/>
            <ac:picMk id="2" creationId="{00000000-0000-0000-0000-000000000000}"/>
          </ac:picMkLst>
        </pc:picChg>
        <pc:picChg chg="add mod">
          <ac:chgData name="Valter Tadashi Galvao Heshiki, Enel" userId="332572b6-4810-4381-9844-b5432c1f704f" providerId="ADAL" clId="{CFBD692E-F01F-48C1-9638-A5097C75E086}" dt="2023-08-30T21:04:53.907" v="77" actId="1076"/>
          <ac:picMkLst>
            <pc:docMk/>
            <pc:sldMk cId="361115927" sldId="558"/>
            <ac:picMk id="3" creationId="{6232B242-12BE-50DE-C5B9-1827B4A8C95F}"/>
          </ac:picMkLst>
        </pc:picChg>
      </pc:sldChg>
      <pc:sldChg chg="del">
        <pc:chgData name="Valter Tadashi Galvao Heshiki, Enel" userId="332572b6-4810-4381-9844-b5432c1f704f" providerId="ADAL" clId="{CFBD692E-F01F-48C1-9638-A5097C75E086}" dt="2023-08-30T21:04:37.455" v="71" actId="47"/>
        <pc:sldMkLst>
          <pc:docMk/>
          <pc:sldMk cId="3133150584" sldId="559"/>
        </pc:sldMkLst>
      </pc:sldChg>
      <pc:sldChg chg="addSp modSp new add mod modAnim">
        <pc:chgData name="Valter Tadashi Galvao Heshiki, Enel" userId="332572b6-4810-4381-9844-b5432c1f704f" providerId="ADAL" clId="{CFBD692E-F01F-48C1-9638-A5097C75E086}" dt="2023-08-30T21:05:41.812" v="98" actId="1038"/>
        <pc:sldMkLst>
          <pc:docMk/>
          <pc:sldMk cId="520076247" sldId="2147478103"/>
        </pc:sldMkLst>
        <pc:picChg chg="add mod">
          <ac:chgData name="Valter Tadashi Galvao Heshiki, Enel" userId="332572b6-4810-4381-9844-b5432c1f704f" providerId="ADAL" clId="{CFBD692E-F01F-48C1-9638-A5097C75E086}" dt="2023-08-30T21:05:41.812" v="98" actId="1038"/>
          <ac:picMkLst>
            <pc:docMk/>
            <pc:sldMk cId="520076247" sldId="2147478103"/>
            <ac:picMk id="3" creationId="{872D0FDC-1474-08B0-98C6-604A307E04E8}"/>
          </ac:picMkLst>
        </pc:picChg>
        <pc:picChg chg="add mod">
          <ac:chgData name="Valter Tadashi Galvao Heshiki, Enel" userId="332572b6-4810-4381-9844-b5432c1f704f" providerId="ADAL" clId="{CFBD692E-F01F-48C1-9638-A5097C75E086}" dt="2023-08-30T21:05:38.866" v="96" actId="1076"/>
          <ac:picMkLst>
            <pc:docMk/>
            <pc:sldMk cId="520076247" sldId="2147478103"/>
            <ac:picMk id="5" creationId="{35DE81DF-A3CF-66AD-DF5A-C6BD92D15DA6}"/>
          </ac:picMkLst>
        </pc:picChg>
        <pc:picChg chg="add mod">
          <ac:chgData name="Valter Tadashi Galvao Heshiki, Enel" userId="332572b6-4810-4381-9844-b5432c1f704f" providerId="ADAL" clId="{CFBD692E-F01F-48C1-9638-A5097C75E086}" dt="2023-08-30T21:05:35.886" v="95"/>
          <ac:picMkLst>
            <pc:docMk/>
            <pc:sldMk cId="520076247" sldId="2147478103"/>
            <ac:picMk id="6" creationId="{5310D763-B8CC-FAAD-AD5A-7FB26E02A43C}"/>
          </ac:picMkLst>
        </pc:picChg>
      </pc:sldChg>
      <pc:sldChg chg="addSp modSp new add mod modAnim">
        <pc:chgData name="Valter Tadashi Galvao Heshiki, Enel" userId="332572b6-4810-4381-9844-b5432c1f704f" providerId="ADAL" clId="{CFBD692E-F01F-48C1-9638-A5097C75E086}" dt="2023-08-30T21:05:43.251" v="99"/>
        <pc:sldMkLst>
          <pc:docMk/>
          <pc:sldMk cId="2861288435" sldId="2147478104"/>
        </pc:sldMkLst>
        <pc:picChg chg="add mod">
          <ac:chgData name="Valter Tadashi Galvao Heshiki, Enel" userId="332572b6-4810-4381-9844-b5432c1f704f" providerId="ADAL" clId="{CFBD692E-F01F-48C1-9638-A5097C75E086}" dt="2023-08-30T20:29:31.652" v="26" actId="1076"/>
          <ac:picMkLst>
            <pc:docMk/>
            <pc:sldMk cId="2861288435" sldId="2147478104"/>
            <ac:picMk id="3" creationId="{37054299-79E3-07CC-E58B-2EAEE808CF34}"/>
          </ac:picMkLst>
        </pc:picChg>
        <pc:picChg chg="add mod">
          <ac:chgData name="Valter Tadashi Galvao Heshiki, Enel" userId="332572b6-4810-4381-9844-b5432c1f704f" providerId="ADAL" clId="{CFBD692E-F01F-48C1-9638-A5097C75E086}" dt="2023-08-30T20:29:37.131" v="30" actId="1076"/>
          <ac:picMkLst>
            <pc:docMk/>
            <pc:sldMk cId="2861288435" sldId="2147478104"/>
            <ac:picMk id="5" creationId="{5D6D32D2-58ED-E523-E631-0E29FFB2EA65}"/>
          </ac:picMkLst>
        </pc:picChg>
        <pc:picChg chg="add mod">
          <ac:chgData name="Valter Tadashi Galvao Heshiki, Enel" userId="332572b6-4810-4381-9844-b5432c1f704f" providerId="ADAL" clId="{CFBD692E-F01F-48C1-9638-A5097C75E086}" dt="2023-08-30T21:05:43.251" v="99"/>
          <ac:picMkLst>
            <pc:docMk/>
            <pc:sldMk cId="2861288435" sldId="2147478104"/>
            <ac:picMk id="6" creationId="{8B0F5FEE-2CDC-D431-7A14-64533A2E3233}"/>
          </ac:picMkLst>
        </pc:picChg>
      </pc:sldChg>
      <pc:sldChg chg="addSp modSp new add mod">
        <pc:chgData name="Valter Tadashi Galvao Heshiki, Enel" userId="332572b6-4810-4381-9844-b5432c1f704f" providerId="ADAL" clId="{CFBD692E-F01F-48C1-9638-A5097C75E086}" dt="2023-08-30T20:50:50.699" v="35" actId="14100"/>
        <pc:sldMkLst>
          <pc:docMk/>
          <pc:sldMk cId="3851776860" sldId="2147478105"/>
        </pc:sldMkLst>
        <pc:picChg chg="add mod">
          <ac:chgData name="Valter Tadashi Galvao Heshiki, Enel" userId="332572b6-4810-4381-9844-b5432c1f704f" providerId="ADAL" clId="{CFBD692E-F01F-48C1-9638-A5097C75E086}" dt="2023-08-30T20:50:50.699" v="35" actId="14100"/>
          <ac:picMkLst>
            <pc:docMk/>
            <pc:sldMk cId="3851776860" sldId="2147478105"/>
            <ac:picMk id="3" creationId="{B12CEC2F-4E9E-7BE8-1D58-E834128B62CC}"/>
          </ac:picMkLst>
        </pc:picChg>
      </pc:sldChg>
    </pc:docChg>
  </pc:docChgLst>
  <pc:docChgLst>
    <pc:chgData name="Marcia Cristina Pereira, Enel" userId="55bfb2b5-20fc-4aa5-b6cc-639fb947d556" providerId="ADAL" clId="{015A835D-7C72-4F73-AD66-D44FF1F99D7E}"/>
    <pc:docChg chg="undo custSel addSld delSld modSld sldOrd modMainMaster addSection delSection modSection replTag">
      <pc:chgData name="Marcia Cristina Pereira, Enel" userId="55bfb2b5-20fc-4aa5-b6cc-639fb947d556" providerId="ADAL" clId="{015A835D-7C72-4F73-AD66-D44FF1F99D7E}" dt="2023-09-11T16:51:15.776" v="64879" actId="20577"/>
      <pc:docMkLst>
        <pc:docMk/>
      </pc:docMkLst>
      <pc:sldChg chg="addSp delSp modSp del mod">
        <pc:chgData name="Marcia Cristina Pereira, Enel" userId="55bfb2b5-20fc-4aa5-b6cc-639fb947d556" providerId="ADAL" clId="{015A835D-7C72-4F73-AD66-D44FF1F99D7E}" dt="2023-09-04T17:37:23.466" v="32253" actId="47"/>
        <pc:sldMkLst>
          <pc:docMk/>
          <pc:sldMk cId="1675445282" sldId="346"/>
        </pc:sldMkLst>
        <pc:spChg chg="mod">
          <ac:chgData name="Marcia Cristina Pereira, Enel" userId="55bfb2b5-20fc-4aa5-b6cc-639fb947d556" providerId="ADAL" clId="{015A835D-7C72-4F73-AD66-D44FF1F99D7E}" dt="2023-09-04T17:30:21.313" v="31830" actId="948"/>
          <ac:spMkLst>
            <pc:docMk/>
            <pc:sldMk cId="1675445282" sldId="346"/>
            <ac:spMk id="4" creationId="{00000000-0000-0000-0000-000000000000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0:02.240" v="31464"/>
          <ac:spMkLst>
            <pc:docMk/>
            <pc:sldMk cId="1675445282" sldId="346"/>
            <ac:spMk id="5" creationId="{CD28B5AA-28FC-5F1C-809D-190C31292EFE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0:03.056" v="31510"/>
          <ac:spMkLst>
            <pc:docMk/>
            <pc:sldMk cId="1675445282" sldId="346"/>
            <ac:spMk id="6" creationId="{C214F53B-549C-D478-E6A9-AF9675255A62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0:04.626" v="31557"/>
          <ac:spMkLst>
            <pc:docMk/>
            <pc:sldMk cId="1675445282" sldId="346"/>
            <ac:spMk id="7" creationId="{A78A7190-8BF1-D7FA-1334-B85C7F19A0EC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0:11.108" v="31630"/>
          <ac:spMkLst>
            <pc:docMk/>
            <pc:sldMk cId="1675445282" sldId="346"/>
            <ac:spMk id="8" creationId="{EEA2FEE2-DDAF-1893-D486-03F87F109437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0:12.653" v="31680"/>
          <ac:spMkLst>
            <pc:docMk/>
            <pc:sldMk cId="1675445282" sldId="346"/>
            <ac:spMk id="9" creationId="{5C197D7D-4120-4A59-C2EC-EECA9AF9FD0F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0:13.359" v="31726"/>
          <ac:spMkLst>
            <pc:docMk/>
            <pc:sldMk cId="1675445282" sldId="346"/>
            <ac:spMk id="10" creationId="{6B01A6F1-A4E1-8EE0-D479-1C6DCD45FB25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0:15.165" v="31776"/>
          <ac:spMkLst>
            <pc:docMk/>
            <pc:sldMk cId="1675445282" sldId="346"/>
            <ac:spMk id="11" creationId="{8FB3F863-D15A-DFB5-1567-1447944548E8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0:16.750" v="31826"/>
          <ac:spMkLst>
            <pc:docMk/>
            <pc:sldMk cId="1675445282" sldId="346"/>
            <ac:spMk id="12" creationId="{62D1909F-B293-3E24-88F5-99B180730B49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14" creationId="{90785C83-3AE4-34CA-C1A3-BD4F60CD20A7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15" creationId="{6B7ED4A3-470A-6B5E-BA96-111C7511B8D2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17" creationId="{10FB1137-9775-E4AD-CDB3-07F3FD3193F2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18" creationId="{5753EFB3-EC0A-E049-3CEB-7A83A2DA84F6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19" creationId="{03DFC02C-7859-8206-998E-42F0BFEDD6B1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20" creationId="{72131FAC-BE99-DD95-168D-5CC69E52F0A6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21" creationId="{C255A1C2-267F-DBA0-B7BB-BBFA4FF50EB6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22" creationId="{192CDCAB-7AE4-DD07-9B16-50A29B97F936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23" creationId="{BEF8106E-DA61-235E-67B1-A437E61F1C33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24" creationId="{BA275690-F8A4-44CA-0F0A-7B7A86B9A077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25" creationId="{DA99359C-E73D-FAD3-626C-924B36C70A1F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26" creationId="{8ECAB670-EB32-EDF2-D7DA-2A1567B92BC6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27" creationId="{83001F2E-D14E-03B5-58CB-73F865C318FB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28" creationId="{518EC699-C02A-53F0-0F12-C8687A7B368B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29" creationId="{858A5228-CEFA-BEF6-655B-20272EF78193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30" creationId="{6FCE045A-8691-DF44-6C0D-AEBABDFF3EED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31" creationId="{18471BAE-E54B-B5F9-9A5E-2065FC62CA6A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32" creationId="{E288AFC0-309F-5AA9-8B5D-ED3FF91600F6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33" creationId="{24680AF4-9DCD-EEC9-7E7F-16340C756382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34" creationId="{CA33ECD2-823F-ECC4-F7CE-1FD3401EB74B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35" creationId="{2C29DB8A-4D8B-9480-6F85-29DBB7F5819E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36" creationId="{CBA29AEF-E1B1-6C23-36EF-41E40BB2ECD6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37" creationId="{88D5CEB9-7A57-0F6E-01CF-0B1A58A42E70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38" creationId="{8E1451AA-352E-7E43-B763-C5545C778EBE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39" creationId="{ADBC0358-E219-C249-D094-D6C5E5895AEC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40" creationId="{BE42F407-AFCF-EE55-195A-A7CC579676FA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41" creationId="{75717638-40EB-A055-7490-76D255DB4AF4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42" creationId="{4E337463-7053-3983-F8C8-A90E3EA84D1E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43" creationId="{5FE0704B-A0FD-1921-52AF-8D5D748F35C5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44" creationId="{22FE3F92-7176-7FA0-3B1F-ABDBF887BBCE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45" creationId="{0B057E74-BEE1-000A-EB5C-68BD73F41CAD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46" creationId="{B97A54A8-B26E-6164-BC85-2E2E0F519244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47" creationId="{593F510F-70AD-4A17-4F03-755198D6170F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48" creationId="{4C3A58C9-96E9-B6C1-055F-CD7E11E5C1CC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50" creationId="{8F7DEA3E-8552-3573-D5E3-1F52A26F2590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52" creationId="{AADBD282-C83C-1CF3-B4FF-6DFAADE40974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53" creationId="{8FF77429-0FF5-779D-3CD4-8DC9CCDEE512}"/>
          </ac:spMkLst>
        </pc:spChg>
        <pc:spChg chg="mod">
          <ac:chgData name="Marcia Cristina Pereira, Enel" userId="55bfb2b5-20fc-4aa5-b6cc-639fb947d556" providerId="ADAL" clId="{015A835D-7C72-4F73-AD66-D44FF1F99D7E}" dt="2023-09-04T17:31:16.330" v="31902"/>
          <ac:spMkLst>
            <pc:docMk/>
            <pc:sldMk cId="1675445282" sldId="346"/>
            <ac:spMk id="54" creationId="{391100E0-4822-874D-8E99-25F2A07E7FBC}"/>
          </ac:spMkLst>
        </pc:spChg>
        <pc:grpChg chg="add del mod">
          <ac:chgData name="Marcia Cristina Pereira, Enel" userId="55bfb2b5-20fc-4aa5-b6cc-639fb947d556" providerId="ADAL" clId="{015A835D-7C72-4F73-AD66-D44FF1F99D7E}" dt="2023-09-04T17:31:21.867" v="31967" actId="478"/>
          <ac:grpSpMkLst>
            <pc:docMk/>
            <pc:sldMk cId="1675445282" sldId="346"/>
            <ac:grpSpMk id="13" creationId="{BF08EFDB-6C4D-E6F3-5ACE-6D7C601ADDB1}"/>
          </ac:grpSpMkLst>
        </pc:grpChg>
        <pc:grpChg chg="mod">
          <ac:chgData name="Marcia Cristina Pereira, Enel" userId="55bfb2b5-20fc-4aa5-b6cc-639fb947d556" providerId="ADAL" clId="{015A835D-7C72-4F73-AD66-D44FF1F99D7E}" dt="2023-09-04T17:31:16.330" v="31902"/>
          <ac:grpSpMkLst>
            <pc:docMk/>
            <pc:sldMk cId="1675445282" sldId="346"/>
            <ac:grpSpMk id="16" creationId="{8D0270A8-D419-991B-1E73-6A62C6EC3503}"/>
          </ac:grpSpMkLst>
        </pc:grpChg>
        <pc:grpChg chg="add del mod">
          <ac:chgData name="Marcia Cristina Pereira, Enel" userId="55bfb2b5-20fc-4aa5-b6cc-639fb947d556" providerId="ADAL" clId="{015A835D-7C72-4F73-AD66-D44FF1F99D7E}" dt="2023-09-04T17:31:21.867" v="31967" actId="478"/>
          <ac:grpSpMkLst>
            <pc:docMk/>
            <pc:sldMk cId="1675445282" sldId="346"/>
            <ac:grpSpMk id="49" creationId="{23F39B4D-BCFC-124A-936D-24BB8C68F636}"/>
          </ac:grpSpMkLst>
        </pc:grpChg>
        <pc:grpChg chg="mod">
          <ac:chgData name="Marcia Cristina Pereira, Enel" userId="55bfb2b5-20fc-4aa5-b6cc-639fb947d556" providerId="ADAL" clId="{015A835D-7C72-4F73-AD66-D44FF1F99D7E}" dt="2023-09-04T17:31:16.330" v="31902"/>
          <ac:grpSpMkLst>
            <pc:docMk/>
            <pc:sldMk cId="1675445282" sldId="346"/>
            <ac:grpSpMk id="51" creationId="{9A5B349F-2BCF-68C1-9CCE-D15AB3ED0818}"/>
          </ac:grpSpMkLst>
        </pc:grpChg>
        <pc:graphicFrameChg chg="add mod ord modVis replST">
          <ac:chgData name="Marcia Cristina Pereira, Enel" userId="55bfb2b5-20fc-4aa5-b6cc-639fb947d556" providerId="ADAL" clId="{015A835D-7C72-4F73-AD66-D44FF1F99D7E}" dt="2023-09-04T17:30:21.328" v="31834"/>
          <ac:graphicFrameMkLst>
            <pc:docMk/>
            <pc:sldMk cId="1675445282" sldId="346"/>
            <ac:graphicFrameMk id="3" creationId="{4FB90702-92FE-87FD-C00F-4F5DDBEF2744}"/>
          </ac:graphicFrameMkLst>
        </pc:graphicFrameChg>
        <pc:picChg chg="add del mod">
          <ac:chgData name="Marcia Cristina Pereira, Enel" userId="55bfb2b5-20fc-4aa5-b6cc-639fb947d556" providerId="ADAL" clId="{015A835D-7C72-4F73-AD66-D44FF1F99D7E}" dt="2023-09-04T17:32:05.798" v="31974" actId="478"/>
          <ac:picMkLst>
            <pc:docMk/>
            <pc:sldMk cId="1675445282" sldId="346"/>
            <ac:picMk id="364546" creationId="{C630B500-1940-BFFE-21F7-603BED175400}"/>
          </ac:picMkLst>
        </pc:picChg>
        <pc:picChg chg="add del mod">
          <ac:chgData name="Marcia Cristina Pereira, Enel" userId="55bfb2b5-20fc-4aa5-b6cc-639fb947d556" providerId="ADAL" clId="{015A835D-7C72-4F73-AD66-D44FF1F99D7E}" dt="2023-09-04T17:32:33.938" v="31980" actId="478"/>
          <ac:picMkLst>
            <pc:docMk/>
            <pc:sldMk cId="1675445282" sldId="346"/>
            <ac:picMk id="364548" creationId="{6F29CB80-0244-80E4-5EA5-D0B989F4EE3C}"/>
          </ac:picMkLst>
        </pc:picChg>
        <pc:picChg chg="add del mod">
          <ac:chgData name="Marcia Cristina Pereira, Enel" userId="55bfb2b5-20fc-4aa5-b6cc-639fb947d556" providerId="ADAL" clId="{015A835D-7C72-4F73-AD66-D44FF1F99D7E}" dt="2023-09-04T17:33:00.647" v="31985" actId="478"/>
          <ac:picMkLst>
            <pc:docMk/>
            <pc:sldMk cId="1675445282" sldId="346"/>
            <ac:picMk id="364550" creationId="{30EC11D2-6581-4C2B-3AD2-0C40D9D0CFAD}"/>
          </ac:picMkLst>
        </pc:picChg>
        <pc:picChg chg="add del mod">
          <ac:chgData name="Marcia Cristina Pereira, Enel" userId="55bfb2b5-20fc-4aa5-b6cc-639fb947d556" providerId="ADAL" clId="{015A835D-7C72-4F73-AD66-D44FF1F99D7E}" dt="2023-09-04T17:33:20.027" v="31991" actId="478"/>
          <ac:picMkLst>
            <pc:docMk/>
            <pc:sldMk cId="1675445282" sldId="346"/>
            <ac:picMk id="364552" creationId="{6890B404-AF9B-4B53-14E8-804067F6B45B}"/>
          </ac:picMkLst>
        </pc:picChg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3369116017" sldId="493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153709270" sldId="522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3831261720" sldId="531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2334181474" sldId="537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2928803476" sldId="540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2258920786" sldId="541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4160708380" sldId="542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803173727" sldId="545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3871804946" sldId="551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4002666027" sldId="552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445638038" sldId="553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1963809403" sldId="556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1662239872" sldId="557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361115927" sldId="558"/>
        </pc:sldMkLst>
      </pc:sldChg>
      <pc:sldChg chg="addSp modSp">
        <pc:chgData name="Marcia Cristina Pereira, Enel" userId="55bfb2b5-20fc-4aa5-b6cc-639fb947d556" providerId="ADAL" clId="{015A835D-7C72-4F73-AD66-D44FF1F99D7E}" dt="2023-09-06T02:08:11.042" v="64576"/>
        <pc:sldMkLst>
          <pc:docMk/>
          <pc:sldMk cId="715803050" sldId="606"/>
        </pc:sldMkLst>
        <pc:spChg chg="add mod">
          <ac:chgData name="Marcia Cristina Pereira, Enel" userId="55bfb2b5-20fc-4aa5-b6cc-639fb947d556" providerId="ADAL" clId="{015A835D-7C72-4F73-AD66-D44FF1F99D7E}" dt="2023-09-06T02:08:11.042" v="64576"/>
          <ac:spMkLst>
            <pc:docMk/>
            <pc:sldMk cId="715803050" sldId="606"/>
            <ac:spMk id="5" creationId="{45C3809E-8CA5-3F97-4A89-E1A9B1F45411}"/>
          </ac:spMkLst>
        </pc:spChg>
      </pc:sldChg>
      <pc:sldChg chg="addSp modSp mod">
        <pc:chgData name="Marcia Cristina Pereira, Enel" userId="55bfb2b5-20fc-4aa5-b6cc-639fb947d556" providerId="ADAL" clId="{015A835D-7C72-4F73-AD66-D44FF1F99D7E}" dt="2023-09-06T02:08:07.087" v="64575" actId="20577"/>
        <pc:sldMkLst>
          <pc:docMk/>
          <pc:sldMk cId="2790460389" sldId="9345"/>
        </pc:sldMkLst>
        <pc:spChg chg="add mod">
          <ac:chgData name="Marcia Cristina Pereira, Enel" userId="55bfb2b5-20fc-4aa5-b6cc-639fb947d556" providerId="ADAL" clId="{015A835D-7C72-4F73-AD66-D44FF1F99D7E}" dt="2023-09-06T02:08:07.087" v="64575" actId="20577"/>
          <ac:spMkLst>
            <pc:docMk/>
            <pc:sldMk cId="2790460389" sldId="9345"/>
            <ac:spMk id="2" creationId="{0A5B7F37-6CE3-1133-18B6-5766FB1818DF}"/>
          </ac:spMkLst>
        </pc:spChg>
      </pc:sldChg>
      <pc:sldChg chg="addSp delSp modSp add del mod">
        <pc:chgData name="Marcia Cristina Pereira, Enel" userId="55bfb2b5-20fc-4aa5-b6cc-639fb947d556" providerId="ADAL" clId="{015A835D-7C72-4F73-AD66-D44FF1F99D7E}" dt="2023-09-04T17:31:23.972" v="31968" actId="47"/>
        <pc:sldMkLst>
          <pc:docMk/>
          <pc:sldMk cId="2169073109" sldId="2146847411"/>
        </pc:sldMkLst>
        <pc:spChg chg="del mod">
          <ac:chgData name="Marcia Cristina Pereira, Enel" userId="55bfb2b5-20fc-4aa5-b6cc-639fb947d556" providerId="ADAL" clId="{015A835D-7C72-4F73-AD66-D44FF1F99D7E}" dt="2023-09-04T17:25:35.149" v="31274" actId="478"/>
          <ac:spMkLst>
            <pc:docMk/>
            <pc:sldMk cId="2169073109" sldId="2146847411"/>
            <ac:spMk id="2" creationId="{2E89FD09-DCC7-2304-E2C7-F98793A28530}"/>
          </ac:spMkLst>
        </pc:spChg>
        <pc:spChg chg="add del">
          <ac:chgData name="Marcia Cristina Pereira, Enel" userId="55bfb2b5-20fc-4aa5-b6cc-639fb947d556" providerId="ADAL" clId="{015A835D-7C72-4F73-AD66-D44FF1F99D7E}" dt="2023-09-04T17:26:15.555" v="31276" actId="478"/>
          <ac:spMkLst>
            <pc:docMk/>
            <pc:sldMk cId="2169073109" sldId="2146847411"/>
            <ac:spMk id="3" creationId="{AA57B39A-6519-23A4-F159-446DF0E6459B}"/>
          </ac:spMkLst>
        </pc:spChg>
        <pc:spChg chg="del">
          <ac:chgData name="Marcia Cristina Pereira, Enel" userId="55bfb2b5-20fc-4aa5-b6cc-639fb947d556" providerId="ADAL" clId="{015A835D-7C72-4F73-AD66-D44FF1F99D7E}" dt="2023-09-04T17:24:55.657" v="31248" actId="478"/>
          <ac:spMkLst>
            <pc:docMk/>
            <pc:sldMk cId="2169073109" sldId="2146847411"/>
            <ac:spMk id="9" creationId="{0423EEFF-C8CE-48C4-836B-19E2F7BCE98C}"/>
          </ac:spMkLst>
        </pc:spChg>
        <pc:spChg chg="del">
          <ac:chgData name="Marcia Cristina Pereira, Enel" userId="55bfb2b5-20fc-4aa5-b6cc-639fb947d556" providerId="ADAL" clId="{015A835D-7C72-4F73-AD66-D44FF1F99D7E}" dt="2023-09-04T17:24:36.157" v="31241" actId="478"/>
          <ac:spMkLst>
            <pc:docMk/>
            <pc:sldMk cId="2169073109" sldId="2146847411"/>
            <ac:spMk id="10" creationId="{5B71558D-BFEE-F863-AD4A-902828168FEA}"/>
          </ac:spMkLst>
        </pc:spChg>
        <pc:spChg chg="del mod">
          <ac:chgData name="Marcia Cristina Pereira, Enel" userId="55bfb2b5-20fc-4aa5-b6cc-639fb947d556" providerId="ADAL" clId="{015A835D-7C72-4F73-AD66-D44FF1F99D7E}" dt="2023-09-04T17:24:46.936" v="31246" actId="478"/>
          <ac:spMkLst>
            <pc:docMk/>
            <pc:sldMk cId="2169073109" sldId="2146847411"/>
            <ac:spMk id="11" creationId="{0F3F54E9-F503-4D66-8488-25184DF1EC5E}"/>
          </ac:spMkLst>
        </pc:spChg>
        <pc:picChg chg="del">
          <ac:chgData name="Marcia Cristina Pereira, Enel" userId="55bfb2b5-20fc-4aa5-b6cc-639fb947d556" providerId="ADAL" clId="{015A835D-7C72-4F73-AD66-D44FF1F99D7E}" dt="2023-09-04T17:24:49.515" v="31247" actId="478"/>
          <ac:picMkLst>
            <pc:docMk/>
            <pc:sldMk cId="2169073109" sldId="2146847411"/>
            <ac:picMk id="8" creationId="{9D16EA13-E293-407E-B78F-0BC7763FB37D}"/>
          </ac:picMkLst>
        </pc:picChg>
        <pc:cxnChg chg="del">
          <ac:chgData name="Marcia Cristina Pereira, Enel" userId="55bfb2b5-20fc-4aa5-b6cc-639fb947d556" providerId="ADAL" clId="{015A835D-7C72-4F73-AD66-D44FF1F99D7E}" dt="2023-09-04T17:24:58.154" v="31249" actId="478"/>
          <ac:cxnSpMkLst>
            <pc:docMk/>
            <pc:sldMk cId="2169073109" sldId="2146847411"/>
            <ac:cxnSpMk id="12" creationId="{4E5E8FE2-EBA6-64F5-0579-7C9865A656C4}"/>
          </ac:cxnSpMkLst>
        </pc:cxnChg>
      </pc:sldChg>
      <pc:sldChg chg="del">
        <pc:chgData name="Marcia Cristina Pereira, Enel" userId="55bfb2b5-20fc-4aa5-b6cc-639fb947d556" providerId="ADAL" clId="{015A835D-7C72-4F73-AD66-D44FF1F99D7E}" dt="2023-08-31T15:02:39.929" v="372" actId="47"/>
        <pc:sldMkLst>
          <pc:docMk/>
          <pc:sldMk cId="1832553653" sldId="2147376084"/>
        </pc:sldMkLst>
      </pc:sldChg>
      <pc:sldChg chg="del">
        <pc:chgData name="Marcia Cristina Pereira, Enel" userId="55bfb2b5-20fc-4aa5-b6cc-639fb947d556" providerId="ADAL" clId="{015A835D-7C72-4F73-AD66-D44FF1F99D7E}" dt="2023-08-31T15:02:39.929" v="372" actId="47"/>
        <pc:sldMkLst>
          <pc:docMk/>
          <pc:sldMk cId="2691902483" sldId="2147470491"/>
        </pc:sldMkLst>
      </pc:sldChg>
      <pc:sldChg chg="del">
        <pc:chgData name="Marcia Cristina Pereira, Enel" userId="55bfb2b5-20fc-4aa5-b6cc-639fb947d556" providerId="ADAL" clId="{015A835D-7C72-4F73-AD66-D44FF1F99D7E}" dt="2023-08-31T15:02:39.929" v="372" actId="47"/>
        <pc:sldMkLst>
          <pc:docMk/>
          <pc:sldMk cId="943388808" sldId="2147470509"/>
        </pc:sldMkLst>
      </pc:sldChg>
      <pc:sldChg chg="del">
        <pc:chgData name="Marcia Cristina Pereira, Enel" userId="55bfb2b5-20fc-4aa5-b6cc-639fb947d556" providerId="ADAL" clId="{015A835D-7C72-4F73-AD66-D44FF1F99D7E}" dt="2023-08-31T15:02:39.929" v="372" actId="47"/>
        <pc:sldMkLst>
          <pc:docMk/>
          <pc:sldMk cId="2197229790" sldId="2147470510"/>
        </pc:sldMkLst>
      </pc:sldChg>
      <pc:sldChg chg="del">
        <pc:chgData name="Marcia Cristina Pereira, Enel" userId="55bfb2b5-20fc-4aa5-b6cc-639fb947d556" providerId="ADAL" clId="{015A835D-7C72-4F73-AD66-D44FF1F99D7E}" dt="2023-08-31T15:02:39.929" v="372" actId="47"/>
        <pc:sldMkLst>
          <pc:docMk/>
          <pc:sldMk cId="3118763183" sldId="2147470511"/>
        </pc:sldMkLst>
      </pc:sldChg>
      <pc:sldChg chg="del">
        <pc:chgData name="Marcia Cristina Pereira, Enel" userId="55bfb2b5-20fc-4aa5-b6cc-639fb947d556" providerId="ADAL" clId="{015A835D-7C72-4F73-AD66-D44FF1F99D7E}" dt="2023-08-31T15:02:39.929" v="372" actId="47"/>
        <pc:sldMkLst>
          <pc:docMk/>
          <pc:sldMk cId="1433181881" sldId="2147470512"/>
        </pc:sldMkLst>
      </pc:sldChg>
      <pc:sldChg chg="del">
        <pc:chgData name="Marcia Cristina Pereira, Enel" userId="55bfb2b5-20fc-4aa5-b6cc-639fb947d556" providerId="ADAL" clId="{015A835D-7C72-4F73-AD66-D44FF1F99D7E}" dt="2023-08-31T15:02:39.929" v="372" actId="47"/>
        <pc:sldMkLst>
          <pc:docMk/>
          <pc:sldMk cId="293300236" sldId="2147470513"/>
        </pc:sldMkLst>
      </pc:sldChg>
      <pc:sldChg chg="del">
        <pc:chgData name="Marcia Cristina Pereira, Enel" userId="55bfb2b5-20fc-4aa5-b6cc-639fb947d556" providerId="ADAL" clId="{015A835D-7C72-4F73-AD66-D44FF1F99D7E}" dt="2023-08-31T15:02:39.929" v="372" actId="47"/>
        <pc:sldMkLst>
          <pc:docMk/>
          <pc:sldMk cId="4228657904" sldId="2147470515"/>
        </pc:sldMkLst>
      </pc:sldChg>
      <pc:sldChg chg="add del">
        <pc:chgData name="Marcia Cristina Pereira, Enel" userId="55bfb2b5-20fc-4aa5-b6cc-639fb947d556" providerId="ADAL" clId="{015A835D-7C72-4F73-AD66-D44FF1F99D7E}" dt="2023-08-31T14:43:41.122" v="99" actId="47"/>
        <pc:sldMkLst>
          <pc:docMk/>
          <pc:sldMk cId="3250172786" sldId="2147470708"/>
        </pc:sldMkLst>
      </pc:sldChg>
      <pc:sldChg chg="add del">
        <pc:chgData name="Marcia Cristina Pereira, Enel" userId="55bfb2b5-20fc-4aa5-b6cc-639fb947d556" providerId="ADAL" clId="{015A835D-7C72-4F73-AD66-D44FF1F99D7E}" dt="2023-08-31T14:43:13.026" v="95" actId="47"/>
        <pc:sldMkLst>
          <pc:docMk/>
          <pc:sldMk cId="2234855491" sldId="2147470814"/>
        </pc:sldMkLst>
      </pc:sldChg>
      <pc:sldChg chg="del">
        <pc:chgData name="Marcia Cristina Pereira, Enel" userId="55bfb2b5-20fc-4aa5-b6cc-639fb947d556" providerId="ADAL" clId="{015A835D-7C72-4F73-AD66-D44FF1F99D7E}" dt="2023-08-31T14:39:29.493" v="0" actId="47"/>
        <pc:sldMkLst>
          <pc:docMk/>
          <pc:sldMk cId="3708786492" sldId="2147471727"/>
        </pc:sldMkLst>
      </pc:sldChg>
      <pc:sldChg chg="del">
        <pc:chgData name="Marcia Cristina Pereira, Enel" userId="55bfb2b5-20fc-4aa5-b6cc-639fb947d556" providerId="ADAL" clId="{015A835D-7C72-4F73-AD66-D44FF1F99D7E}" dt="2023-08-31T14:39:31.833" v="1" actId="47"/>
        <pc:sldMkLst>
          <pc:docMk/>
          <pc:sldMk cId="2035636918" sldId="2147471728"/>
        </pc:sldMkLst>
      </pc:sldChg>
      <pc:sldChg chg="addSp modSp mod">
        <pc:chgData name="Marcia Cristina Pereira, Enel" userId="55bfb2b5-20fc-4aa5-b6cc-639fb947d556" providerId="ADAL" clId="{015A835D-7C72-4F73-AD66-D44FF1F99D7E}" dt="2023-08-31T14:40:05.876" v="23" actId="207"/>
        <pc:sldMkLst>
          <pc:docMk/>
          <pc:sldMk cId="664256826" sldId="2147471729"/>
        </pc:sldMkLst>
        <pc:spChg chg="add mod">
          <ac:chgData name="Marcia Cristina Pereira, Enel" userId="55bfb2b5-20fc-4aa5-b6cc-639fb947d556" providerId="ADAL" clId="{015A835D-7C72-4F73-AD66-D44FF1F99D7E}" dt="2023-08-31T14:40:05.876" v="23" actId="207"/>
          <ac:spMkLst>
            <pc:docMk/>
            <pc:sldMk cId="664256826" sldId="2147471729"/>
            <ac:spMk id="5" creationId="{A418DB3B-B4DB-E953-D9C5-7A8AF7725995}"/>
          </ac:spMkLst>
        </pc:spChg>
      </pc:sldChg>
      <pc:sldChg chg="addSp delSp modSp mod delAnim modAnim">
        <pc:chgData name="Marcia Cristina Pereira, Enel" userId="55bfb2b5-20fc-4aa5-b6cc-639fb947d556" providerId="ADAL" clId="{015A835D-7C72-4F73-AD66-D44FF1F99D7E}" dt="2023-09-09T14:39:33.305" v="64861"/>
        <pc:sldMkLst>
          <pc:docMk/>
          <pc:sldMk cId="2488686998" sldId="2147471730"/>
        </pc:sldMkLst>
        <pc:spChg chg="del">
          <ac:chgData name="Marcia Cristina Pereira, Enel" userId="55bfb2b5-20fc-4aa5-b6cc-639fb947d556" providerId="ADAL" clId="{015A835D-7C72-4F73-AD66-D44FF1F99D7E}" dt="2023-09-05T12:44:54.655" v="32903" actId="478"/>
          <ac:spMkLst>
            <pc:docMk/>
            <pc:sldMk cId="2488686998" sldId="2147471730"/>
            <ac:spMk id="2" creationId="{51C7C354-4C7B-FC39-9EB2-786F5CBDD591}"/>
          </ac:spMkLst>
        </pc:spChg>
        <pc:spChg chg="add del mod">
          <ac:chgData name="Marcia Cristina Pereira, Enel" userId="55bfb2b5-20fc-4aa5-b6cc-639fb947d556" providerId="ADAL" clId="{015A835D-7C72-4F73-AD66-D44FF1F99D7E}" dt="2023-09-05T12:44:46.241" v="32901" actId="478"/>
          <ac:spMkLst>
            <pc:docMk/>
            <pc:sldMk cId="2488686998" sldId="2147471730"/>
            <ac:spMk id="3" creationId="{157FA5CB-B1BC-55DD-C53A-463D79810743}"/>
          </ac:spMkLst>
        </pc:spChg>
        <pc:spChg chg="add del mod">
          <ac:chgData name="Marcia Cristina Pereira, Enel" userId="55bfb2b5-20fc-4aa5-b6cc-639fb947d556" providerId="ADAL" clId="{015A835D-7C72-4F73-AD66-D44FF1F99D7E}" dt="2023-09-05T12:44:57.853" v="32908" actId="478"/>
          <ac:spMkLst>
            <pc:docMk/>
            <pc:sldMk cId="2488686998" sldId="2147471730"/>
            <ac:spMk id="6" creationId="{6E3B494A-47A9-FA7A-3164-DDC915409B16}"/>
          </ac:spMkLst>
        </pc:spChg>
        <pc:spChg chg="del">
          <ac:chgData name="Marcia Cristina Pereira, Enel" userId="55bfb2b5-20fc-4aa5-b6cc-639fb947d556" providerId="ADAL" clId="{015A835D-7C72-4F73-AD66-D44FF1F99D7E}" dt="2023-09-05T12:44:49.237" v="32902" actId="478"/>
          <ac:spMkLst>
            <pc:docMk/>
            <pc:sldMk cId="2488686998" sldId="2147471730"/>
            <ac:spMk id="9" creationId="{18DF2916-3923-414A-C6B8-809A5F5EDBBE}"/>
          </ac:spMkLst>
        </pc:spChg>
        <pc:spChg chg="del">
          <ac:chgData name="Marcia Cristina Pereira, Enel" userId="55bfb2b5-20fc-4aa5-b6cc-639fb947d556" providerId="ADAL" clId="{015A835D-7C72-4F73-AD66-D44FF1F99D7E}" dt="2023-09-05T12:44:41.992" v="32899" actId="478"/>
          <ac:spMkLst>
            <pc:docMk/>
            <pc:sldMk cId="2488686998" sldId="2147471730"/>
            <ac:spMk id="10" creationId="{63509D40-5774-9E10-D82E-25438DB84229}"/>
          </ac:spMkLst>
        </pc:spChg>
        <pc:graphicFrameChg chg="mod">
          <ac:chgData name="Marcia Cristina Pereira, Enel" userId="55bfb2b5-20fc-4aa5-b6cc-639fb947d556" providerId="ADAL" clId="{015A835D-7C72-4F73-AD66-D44FF1F99D7E}" dt="2023-09-05T12:44:58.383" v="32912"/>
          <ac:graphicFrameMkLst>
            <pc:docMk/>
            <pc:sldMk cId="2488686998" sldId="2147471730"/>
            <ac:graphicFrameMk id="4" creationId="{15EA9DD6-7D9B-87FC-62F3-B8C7C24301E0}"/>
          </ac:graphicFrameMkLst>
        </pc:graphicFrameChg>
        <pc:picChg chg="add mod">
          <ac:chgData name="Marcia Cristina Pereira, Enel" userId="55bfb2b5-20fc-4aa5-b6cc-639fb947d556" providerId="ADAL" clId="{015A835D-7C72-4F73-AD66-D44FF1F99D7E}" dt="2023-09-09T14:39:33.305" v="64861"/>
          <ac:picMkLst>
            <pc:docMk/>
            <pc:sldMk cId="2488686998" sldId="2147471730"/>
            <ac:picMk id="2" creationId="{0837539C-C087-7548-3D5E-5DD2E212F424}"/>
          </ac:picMkLst>
        </pc:picChg>
        <pc:picChg chg="add del mod">
          <ac:chgData name="Marcia Cristina Pereira, Enel" userId="55bfb2b5-20fc-4aa5-b6cc-639fb947d556" providerId="ADAL" clId="{015A835D-7C72-4F73-AD66-D44FF1F99D7E}" dt="2023-09-05T17:50:02.111" v="32930" actId="478"/>
          <ac:picMkLst>
            <pc:docMk/>
            <pc:sldMk cId="2488686998" sldId="2147471730"/>
            <ac:picMk id="7" creationId="{97E8D496-5F01-127E-58AD-94AC4771B249}"/>
          </ac:picMkLst>
        </pc:picChg>
        <pc:picChg chg="add del mod">
          <ac:chgData name="Marcia Cristina Pereira, Enel" userId="55bfb2b5-20fc-4aa5-b6cc-639fb947d556" providerId="ADAL" clId="{015A835D-7C72-4F73-AD66-D44FF1F99D7E}" dt="2023-09-09T14:39:18.445" v="64860" actId="478"/>
          <ac:picMkLst>
            <pc:docMk/>
            <pc:sldMk cId="2488686998" sldId="2147471730"/>
            <ac:picMk id="8" creationId="{A2F49691-4AEF-089E-8845-FC682C06348E}"/>
          </ac:picMkLst>
        </pc:picChg>
      </pc:sldChg>
      <pc:sldChg chg="addSp delSp modSp mod">
        <pc:chgData name="Marcia Cristina Pereira, Enel" userId="55bfb2b5-20fc-4aa5-b6cc-639fb947d556" providerId="ADAL" clId="{015A835D-7C72-4F73-AD66-D44FF1F99D7E}" dt="2023-09-06T02:05:51.333" v="64499"/>
        <pc:sldMkLst>
          <pc:docMk/>
          <pc:sldMk cId="1180231462" sldId="2147471731"/>
        </pc:sldMkLst>
        <pc:spChg chg="mod">
          <ac:chgData name="Marcia Cristina Pereira, Enel" userId="55bfb2b5-20fc-4aa5-b6cc-639fb947d556" providerId="ADAL" clId="{015A835D-7C72-4F73-AD66-D44FF1F99D7E}" dt="2023-08-31T17:23:59.825" v="1478" actId="948"/>
          <ac:spMkLst>
            <pc:docMk/>
            <pc:sldMk cId="1180231462" sldId="2147471731"/>
            <ac:spMk id="2" creationId="{51C7C354-4C7B-FC39-9EB2-786F5CBDD591}"/>
          </ac:spMkLst>
        </pc:spChg>
        <pc:spChg chg="add mod">
          <ac:chgData name="Marcia Cristina Pereira, Enel" userId="55bfb2b5-20fc-4aa5-b6cc-639fb947d556" providerId="ADAL" clId="{015A835D-7C72-4F73-AD66-D44FF1F99D7E}" dt="2023-09-04T17:04:42.517" v="30888" actId="1076"/>
          <ac:spMkLst>
            <pc:docMk/>
            <pc:sldMk cId="1180231462" sldId="2147471731"/>
            <ac:spMk id="2" creationId="{A2C8BCEA-5CA3-9AB5-B837-E0A036E78E77}"/>
          </ac:spMkLst>
        </pc:spChg>
        <pc:spChg chg="add mod">
          <ac:chgData name="Marcia Cristina Pereira, Enel" userId="55bfb2b5-20fc-4aa5-b6cc-639fb947d556" providerId="ADAL" clId="{015A835D-7C72-4F73-AD66-D44FF1F99D7E}" dt="2023-08-31T14:40:17.230" v="25"/>
          <ac:spMkLst>
            <pc:docMk/>
            <pc:sldMk cId="1180231462" sldId="2147471731"/>
            <ac:spMk id="3" creationId="{AFA99A55-8E49-8961-75EB-A272CB26E39D}"/>
          </ac:spMkLst>
        </pc:spChg>
        <pc:spChg chg="add mod">
          <ac:chgData name="Marcia Cristina Pereira, Enel" userId="55bfb2b5-20fc-4aa5-b6cc-639fb947d556" providerId="ADAL" clId="{015A835D-7C72-4F73-AD66-D44FF1F99D7E}" dt="2023-09-04T17:48:18.570" v="32635" actId="1076"/>
          <ac:spMkLst>
            <pc:docMk/>
            <pc:sldMk cId="1180231462" sldId="2147471731"/>
            <ac:spMk id="3" creationId="{C6D6DD76-288C-8336-2172-D7C0524A323A}"/>
          </ac:spMkLst>
        </pc:spChg>
        <pc:spChg chg="add del mod">
          <ac:chgData name="Marcia Cristina Pereira, Enel" userId="55bfb2b5-20fc-4aa5-b6cc-639fb947d556" providerId="ADAL" clId="{015A835D-7C72-4F73-AD66-D44FF1F99D7E}" dt="2023-09-04T16:13:51.062" v="29901" actId="478"/>
          <ac:spMkLst>
            <pc:docMk/>
            <pc:sldMk cId="1180231462" sldId="2147471731"/>
            <ac:spMk id="5" creationId="{17972DD4-F27E-2C93-4B66-F981EEB0195A}"/>
          </ac:spMkLst>
        </pc:spChg>
        <pc:spChg chg="add del mod">
          <ac:chgData name="Marcia Cristina Pereira, Enel" userId="55bfb2b5-20fc-4aa5-b6cc-639fb947d556" providerId="ADAL" clId="{015A835D-7C72-4F73-AD66-D44FF1F99D7E}" dt="2023-09-06T02:05:51.333" v="64499"/>
          <ac:spMkLst>
            <pc:docMk/>
            <pc:sldMk cId="1180231462" sldId="2147471731"/>
            <ac:spMk id="5" creationId="{BD5646A0-4EFD-DBD0-1A7A-1146F61577BA}"/>
          </ac:spMkLst>
        </pc:spChg>
        <pc:spChg chg="add mod">
          <ac:chgData name="Marcia Cristina Pereira, Enel" userId="55bfb2b5-20fc-4aa5-b6cc-639fb947d556" providerId="ADAL" clId="{015A835D-7C72-4F73-AD66-D44FF1F99D7E}" dt="2023-08-31T14:43:24.408" v="96" actId="571"/>
          <ac:spMkLst>
            <pc:docMk/>
            <pc:sldMk cId="1180231462" sldId="2147471731"/>
            <ac:spMk id="5" creationId="{D2747E88-794F-6102-C218-0D8C7CC8E16B}"/>
          </ac:spMkLst>
        </pc:spChg>
        <pc:spChg chg="add mod">
          <ac:chgData name="Marcia Cristina Pereira, Enel" userId="55bfb2b5-20fc-4aa5-b6cc-639fb947d556" providerId="ADAL" clId="{015A835D-7C72-4F73-AD66-D44FF1F99D7E}" dt="2023-09-04T16:18:41.497" v="30070" actId="14838"/>
          <ac:spMkLst>
            <pc:docMk/>
            <pc:sldMk cId="1180231462" sldId="2147471731"/>
            <ac:spMk id="6" creationId="{CBE33277-3581-22C2-D41F-4E1936759FBF}"/>
          </ac:spMkLst>
        </pc:spChg>
        <pc:spChg chg="add mod">
          <ac:chgData name="Marcia Cristina Pereira, Enel" userId="55bfb2b5-20fc-4aa5-b6cc-639fb947d556" providerId="ADAL" clId="{015A835D-7C72-4F73-AD66-D44FF1F99D7E}" dt="2023-09-04T17:05:37.061" v="30920" actId="1038"/>
          <ac:spMkLst>
            <pc:docMk/>
            <pc:sldMk cId="1180231462" sldId="2147471731"/>
            <ac:spMk id="7" creationId="{E5B6487C-E89B-6DB8-3E43-6B334E556188}"/>
          </ac:spMkLst>
        </pc:spChg>
        <pc:spChg chg="add del mod">
          <ac:chgData name="Marcia Cristina Pereira, Enel" userId="55bfb2b5-20fc-4aa5-b6cc-639fb947d556" providerId="ADAL" clId="{015A835D-7C72-4F73-AD66-D44FF1F99D7E}" dt="2023-09-04T16:14:28.501" v="29942" actId="478"/>
          <ac:spMkLst>
            <pc:docMk/>
            <pc:sldMk cId="1180231462" sldId="2147471731"/>
            <ac:spMk id="8" creationId="{F574A0C0-308A-3E82-96D6-D975F8C65F7C}"/>
          </ac:spMkLst>
        </pc:spChg>
        <pc:spChg chg="mod">
          <ac:chgData name="Marcia Cristina Pereira, Enel" userId="55bfb2b5-20fc-4aa5-b6cc-639fb947d556" providerId="ADAL" clId="{015A835D-7C72-4F73-AD66-D44FF1F99D7E}" dt="2023-08-31T17:24:07.613" v="1493" actId="20577"/>
          <ac:spMkLst>
            <pc:docMk/>
            <pc:sldMk cId="1180231462" sldId="2147471731"/>
            <ac:spMk id="9" creationId="{18DF2916-3923-414A-C6B8-809A5F5EDBBE}"/>
          </ac:spMkLst>
        </pc:spChg>
        <pc:spChg chg="add mod">
          <ac:chgData name="Marcia Cristina Pereira, Enel" userId="55bfb2b5-20fc-4aa5-b6cc-639fb947d556" providerId="ADAL" clId="{015A835D-7C72-4F73-AD66-D44FF1F99D7E}" dt="2023-09-04T17:05:47.434" v="30942" actId="1035"/>
          <ac:spMkLst>
            <pc:docMk/>
            <pc:sldMk cId="1180231462" sldId="2147471731"/>
            <ac:spMk id="9" creationId="{6C960C42-3789-5CBB-7CC9-9A5BCBCD725C}"/>
          </ac:spMkLst>
        </pc:spChg>
        <pc:spChg chg="add del mod">
          <ac:chgData name="Marcia Cristina Pereira, Enel" userId="55bfb2b5-20fc-4aa5-b6cc-639fb947d556" providerId="ADAL" clId="{015A835D-7C72-4F73-AD66-D44FF1F99D7E}" dt="2023-09-04T16:16:59.980" v="30061" actId="478"/>
          <ac:spMkLst>
            <pc:docMk/>
            <pc:sldMk cId="1180231462" sldId="2147471731"/>
            <ac:spMk id="10" creationId="{556BAFD5-C5B1-12C6-4924-F39BBA2FD201}"/>
          </ac:spMkLst>
        </pc:spChg>
        <pc:spChg chg="add mod">
          <ac:chgData name="Marcia Cristina Pereira, Enel" userId="55bfb2b5-20fc-4aa5-b6cc-639fb947d556" providerId="ADAL" clId="{015A835D-7C72-4F73-AD66-D44FF1F99D7E}" dt="2023-09-04T17:05:44.324" v="30937" actId="1035"/>
          <ac:spMkLst>
            <pc:docMk/>
            <pc:sldMk cId="1180231462" sldId="2147471731"/>
            <ac:spMk id="11" creationId="{4BB6BBA8-F440-6CA2-07A0-64D2EE7163B4}"/>
          </ac:spMkLst>
        </pc:spChg>
        <pc:spChg chg="del">
          <ac:chgData name="Marcia Cristina Pereira, Enel" userId="55bfb2b5-20fc-4aa5-b6cc-639fb947d556" providerId="ADAL" clId="{015A835D-7C72-4F73-AD66-D44FF1F99D7E}" dt="2023-09-04T16:14:39.474" v="29956" actId="478"/>
          <ac:spMkLst>
            <pc:docMk/>
            <pc:sldMk cId="1180231462" sldId="2147471731"/>
            <ac:spMk id="12" creationId="{892764EF-20DF-A82F-95F7-CA61B212D099}"/>
          </ac:spMkLst>
        </pc:spChg>
        <pc:spChg chg="mod">
          <ac:chgData name="Marcia Cristina Pereira, Enel" userId="55bfb2b5-20fc-4aa5-b6cc-639fb947d556" providerId="ADAL" clId="{015A835D-7C72-4F73-AD66-D44FF1F99D7E}" dt="2023-09-04T17:04:46.537" v="30889" actId="1076"/>
          <ac:spMkLst>
            <pc:docMk/>
            <pc:sldMk cId="1180231462" sldId="2147471731"/>
            <ac:spMk id="13" creationId="{95FC8161-A4B5-0B19-6CBF-614C2C45C72A}"/>
          </ac:spMkLst>
        </pc:spChg>
        <pc:spChg chg="del">
          <ac:chgData name="Marcia Cristina Pereira, Enel" userId="55bfb2b5-20fc-4aa5-b6cc-639fb947d556" providerId="ADAL" clId="{015A835D-7C72-4F73-AD66-D44FF1F99D7E}" dt="2023-09-04T16:14:03.972" v="29918" actId="478"/>
          <ac:spMkLst>
            <pc:docMk/>
            <pc:sldMk cId="1180231462" sldId="2147471731"/>
            <ac:spMk id="14" creationId="{5080018E-C1E4-B24E-53CA-3FBE309DAD0C}"/>
          </ac:spMkLst>
        </pc:spChg>
        <pc:spChg chg="del mod">
          <ac:chgData name="Marcia Cristina Pereira, Enel" userId="55bfb2b5-20fc-4aa5-b6cc-639fb947d556" providerId="ADAL" clId="{015A835D-7C72-4F73-AD66-D44FF1F99D7E}" dt="2023-09-04T16:12:59.307" v="29801" actId="478"/>
          <ac:spMkLst>
            <pc:docMk/>
            <pc:sldMk cId="1180231462" sldId="2147471731"/>
            <ac:spMk id="15" creationId="{4902D602-AF84-29F7-BF31-ACA88A12EC6F}"/>
          </ac:spMkLst>
        </pc:spChg>
        <pc:spChg chg="del mod">
          <ac:chgData name="Marcia Cristina Pereira, Enel" userId="55bfb2b5-20fc-4aa5-b6cc-639fb947d556" providerId="ADAL" clId="{015A835D-7C72-4F73-AD66-D44FF1F99D7E}" dt="2023-09-04T16:15:58.395" v="30027" actId="478"/>
          <ac:spMkLst>
            <pc:docMk/>
            <pc:sldMk cId="1180231462" sldId="2147471731"/>
            <ac:spMk id="16" creationId="{8D06C625-21F7-3964-2CB3-1918C0B8B040}"/>
          </ac:spMkLst>
        </pc:spChg>
        <pc:spChg chg="add del mod">
          <ac:chgData name="Marcia Cristina Pereira, Enel" userId="55bfb2b5-20fc-4aa5-b6cc-639fb947d556" providerId="ADAL" clId="{015A835D-7C72-4F73-AD66-D44FF1F99D7E}" dt="2023-09-04T16:15:42.259" v="29997" actId="478"/>
          <ac:spMkLst>
            <pc:docMk/>
            <pc:sldMk cId="1180231462" sldId="2147471731"/>
            <ac:spMk id="17" creationId="{65DE7146-EB8B-B41E-4487-7370A615254A}"/>
          </ac:spMkLst>
        </pc:spChg>
        <pc:spChg chg="add mod">
          <ac:chgData name="Marcia Cristina Pereira, Enel" userId="55bfb2b5-20fc-4aa5-b6cc-639fb947d556" providerId="ADAL" clId="{015A835D-7C72-4F73-AD66-D44FF1F99D7E}" dt="2023-09-04T17:05:52.809" v="30954" actId="1035"/>
          <ac:spMkLst>
            <pc:docMk/>
            <pc:sldMk cId="1180231462" sldId="2147471731"/>
            <ac:spMk id="18" creationId="{001476BC-A68F-48BB-2BDA-D322A3DD4636}"/>
          </ac:spMkLst>
        </pc:spChg>
        <pc:spChg chg="add del mod">
          <ac:chgData name="Marcia Cristina Pereira, Enel" userId="55bfb2b5-20fc-4aa5-b6cc-639fb947d556" providerId="ADAL" clId="{015A835D-7C72-4F73-AD66-D44FF1F99D7E}" dt="2023-09-04T16:16:31.597" v="30051" actId="478"/>
          <ac:spMkLst>
            <pc:docMk/>
            <pc:sldMk cId="1180231462" sldId="2147471731"/>
            <ac:spMk id="19" creationId="{240BF177-78C8-3879-55C8-7F6A342E2BB4}"/>
          </ac:spMkLst>
        </pc:spChg>
        <pc:spChg chg="mod">
          <ac:chgData name="Marcia Cristina Pereira, Enel" userId="55bfb2b5-20fc-4aa5-b6cc-639fb947d556" providerId="ADAL" clId="{015A835D-7C72-4F73-AD66-D44FF1F99D7E}" dt="2023-09-04T17:05:06.405" v="30891" actId="14100"/>
          <ac:spMkLst>
            <pc:docMk/>
            <pc:sldMk cId="1180231462" sldId="2147471731"/>
            <ac:spMk id="20" creationId="{7987CB53-E35C-A1E6-DD3F-37EFBB23E968}"/>
          </ac:spMkLst>
        </pc:spChg>
        <pc:spChg chg="del mod">
          <ac:chgData name="Marcia Cristina Pereira, Enel" userId="55bfb2b5-20fc-4aa5-b6cc-639fb947d556" providerId="ADAL" clId="{015A835D-7C72-4F73-AD66-D44FF1F99D7E}" dt="2023-09-04T16:13:14.608" v="29820" actId="478"/>
          <ac:spMkLst>
            <pc:docMk/>
            <pc:sldMk cId="1180231462" sldId="2147471731"/>
            <ac:spMk id="22" creationId="{7433E818-05C0-E806-3883-E10C0D24AEBA}"/>
          </ac:spMkLst>
        </pc:spChg>
        <pc:spChg chg="add del mod">
          <ac:chgData name="Marcia Cristina Pereira, Enel" userId="55bfb2b5-20fc-4aa5-b6cc-639fb947d556" providerId="ADAL" clId="{015A835D-7C72-4F73-AD66-D44FF1F99D7E}" dt="2023-09-04T16:14:21.176" v="29937" actId="478"/>
          <ac:spMkLst>
            <pc:docMk/>
            <pc:sldMk cId="1180231462" sldId="2147471731"/>
            <ac:spMk id="23" creationId="{6CCA5794-3AF6-C502-962E-E8C807C53F82}"/>
          </ac:spMkLst>
        </pc:spChg>
        <pc:spChg chg="add mod">
          <ac:chgData name="Marcia Cristina Pereira, Enel" userId="55bfb2b5-20fc-4aa5-b6cc-639fb947d556" providerId="ADAL" clId="{015A835D-7C72-4F73-AD66-D44FF1F99D7E}" dt="2023-09-04T17:05:40.928" v="30931" actId="1035"/>
          <ac:spMkLst>
            <pc:docMk/>
            <pc:sldMk cId="1180231462" sldId="2147471731"/>
            <ac:spMk id="24" creationId="{D9AFD6AA-9DA9-36A3-5133-B4E71851EC84}"/>
          </ac:spMkLst>
        </pc:spChg>
        <pc:spChg chg="del mod">
          <ac:chgData name="Marcia Cristina Pereira, Enel" userId="55bfb2b5-20fc-4aa5-b6cc-639fb947d556" providerId="ADAL" clId="{015A835D-7C72-4F73-AD66-D44FF1F99D7E}" dt="2023-09-04T16:13:47.378" v="29899" actId="478"/>
          <ac:spMkLst>
            <pc:docMk/>
            <pc:sldMk cId="1180231462" sldId="2147471731"/>
            <ac:spMk id="26" creationId="{1FD778C8-4D6E-90FA-F652-599247D1C4F2}"/>
          </ac:spMkLst>
        </pc:spChg>
        <pc:spChg chg="mod">
          <ac:chgData name="Marcia Cristina Pereira, Enel" userId="55bfb2b5-20fc-4aa5-b6cc-639fb947d556" providerId="ADAL" clId="{015A835D-7C72-4F73-AD66-D44FF1F99D7E}" dt="2023-09-04T16:19:22.308" v="30088" actId="1036"/>
          <ac:spMkLst>
            <pc:docMk/>
            <pc:sldMk cId="1180231462" sldId="2147471731"/>
            <ac:spMk id="27" creationId="{4A12F6D3-FFCD-68A3-4860-5BF1A5F24313}"/>
          </ac:spMkLst>
        </pc:spChg>
        <pc:spChg chg="del">
          <ac:chgData name="Marcia Cristina Pereira, Enel" userId="55bfb2b5-20fc-4aa5-b6cc-639fb947d556" providerId="ADAL" clId="{015A835D-7C72-4F73-AD66-D44FF1F99D7E}" dt="2023-09-04T16:15:45.590" v="29998" actId="478"/>
          <ac:spMkLst>
            <pc:docMk/>
            <pc:sldMk cId="1180231462" sldId="2147471731"/>
            <ac:spMk id="28" creationId="{64BBD496-075F-770E-AE4E-4204D5801402}"/>
          </ac:spMkLst>
        </pc:spChg>
        <pc:spChg chg="add mod">
          <ac:chgData name="Marcia Cristina Pereira, Enel" userId="55bfb2b5-20fc-4aa5-b6cc-639fb947d556" providerId="ADAL" clId="{015A835D-7C72-4F73-AD66-D44FF1F99D7E}" dt="2023-09-04T16:37:40.213" v="30600" actId="571"/>
          <ac:spMkLst>
            <pc:docMk/>
            <pc:sldMk cId="1180231462" sldId="2147471731"/>
            <ac:spMk id="29" creationId="{81A0D28A-9A65-271D-AE2F-EB741183EC49}"/>
          </ac:spMkLst>
        </pc:spChg>
        <pc:graphicFrameChg chg="mod">
          <ac:chgData name="Marcia Cristina Pereira, Enel" userId="55bfb2b5-20fc-4aa5-b6cc-639fb947d556" providerId="ADAL" clId="{015A835D-7C72-4F73-AD66-D44FF1F99D7E}" dt="2023-09-04T14:59:53.848" v="28898"/>
          <ac:graphicFrameMkLst>
            <pc:docMk/>
            <pc:sldMk cId="1180231462" sldId="2147471731"/>
            <ac:graphicFrameMk id="4" creationId="{15EA9DD6-7D9B-87FC-62F3-B8C7C24301E0}"/>
          </ac:graphicFrameMkLst>
        </pc:graphicFrameChg>
      </pc:sldChg>
      <pc:sldChg chg="del">
        <pc:chgData name="Marcia Cristina Pereira, Enel" userId="55bfb2b5-20fc-4aa5-b6cc-639fb947d556" providerId="ADAL" clId="{015A835D-7C72-4F73-AD66-D44FF1F99D7E}" dt="2023-08-31T15:03:38.396" v="379" actId="47"/>
        <pc:sldMkLst>
          <pc:docMk/>
          <pc:sldMk cId="1042556128" sldId="2147471736"/>
        </pc:sldMkLst>
      </pc:sldChg>
      <pc:sldChg chg="addSp modSp mod">
        <pc:chgData name="Marcia Cristina Pereira, Enel" userId="55bfb2b5-20fc-4aa5-b6cc-639fb947d556" providerId="ADAL" clId="{015A835D-7C72-4F73-AD66-D44FF1F99D7E}" dt="2023-09-06T20:09:12.648" v="64640" actId="1076"/>
        <pc:sldMkLst>
          <pc:docMk/>
          <pc:sldMk cId="1594842524" sldId="2147471738"/>
        </pc:sldMkLst>
        <pc:spChg chg="add mod">
          <ac:chgData name="Marcia Cristina Pereira, Enel" userId="55bfb2b5-20fc-4aa5-b6cc-639fb947d556" providerId="ADAL" clId="{015A835D-7C72-4F73-AD66-D44FF1F99D7E}" dt="2023-09-06T02:08:15.064" v="64577"/>
          <ac:spMkLst>
            <pc:docMk/>
            <pc:sldMk cId="1594842524" sldId="2147471738"/>
            <ac:spMk id="6" creationId="{71E860DE-AD4B-6945-A312-A30AF8F53366}"/>
          </ac:spMkLst>
        </pc:spChg>
        <pc:graphicFrameChg chg="mod modGraphic">
          <ac:chgData name="Marcia Cristina Pereira, Enel" userId="55bfb2b5-20fc-4aa5-b6cc-639fb947d556" providerId="ADAL" clId="{015A835D-7C72-4F73-AD66-D44FF1F99D7E}" dt="2023-09-06T20:09:12.648" v="64640" actId="1076"/>
          <ac:graphicFrameMkLst>
            <pc:docMk/>
            <pc:sldMk cId="1594842524" sldId="2147471738"/>
            <ac:graphicFrameMk id="5" creationId="{C1C0C25A-671F-A47B-3DBC-370CEBC24C9E}"/>
          </ac:graphicFrameMkLst>
        </pc:graphicFrameChg>
      </pc:sldChg>
      <pc:sldChg chg="addSp delSp modSp mod modNotesTx">
        <pc:chgData name="Marcia Cristina Pereira, Enel" userId="55bfb2b5-20fc-4aa5-b6cc-639fb947d556" providerId="ADAL" clId="{015A835D-7C72-4F73-AD66-D44FF1F99D7E}" dt="2023-09-09T12:55:18.706" v="64859"/>
        <pc:sldMkLst>
          <pc:docMk/>
          <pc:sldMk cId="2071017489" sldId="2147471739"/>
        </pc:sldMkLst>
        <pc:spChg chg="mod">
          <ac:chgData name="Marcia Cristina Pereira, Enel" userId="55bfb2b5-20fc-4aa5-b6cc-639fb947d556" providerId="ADAL" clId="{015A835D-7C72-4F73-AD66-D44FF1F99D7E}" dt="2023-08-31T15:10:08.886" v="755" actId="948"/>
          <ac:spMkLst>
            <pc:docMk/>
            <pc:sldMk cId="2071017489" sldId="2147471739"/>
            <ac:spMk id="2" creationId="{51C7C354-4C7B-FC39-9EB2-786F5CBDD591}"/>
          </ac:spMkLst>
        </pc:spChg>
        <pc:spChg chg="add del mod">
          <ac:chgData name="Marcia Cristina Pereira, Enel" userId="55bfb2b5-20fc-4aa5-b6cc-639fb947d556" providerId="ADAL" clId="{015A835D-7C72-4F73-AD66-D44FF1F99D7E}" dt="2023-09-04T17:26:55.875" v="31280" actId="478"/>
          <ac:spMkLst>
            <pc:docMk/>
            <pc:sldMk cId="2071017489" sldId="2147471739"/>
            <ac:spMk id="3" creationId="{0F4694C0-4AD4-3EBA-DB29-69B9579CE281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04:16.982" v="440"/>
          <ac:spMkLst>
            <pc:docMk/>
            <pc:sldMk cId="2071017489" sldId="2147471739"/>
            <ac:spMk id="3" creationId="{2F7F7430-3B25-096C-E300-963E9BE885B9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04:18.565" v="492"/>
          <ac:spMkLst>
            <pc:docMk/>
            <pc:sldMk cId="2071017489" sldId="2147471739"/>
            <ac:spMk id="5" creationId="{B9DB01EA-98E4-4798-4F53-3CAB632F9F3D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04:19.445" v="539"/>
          <ac:spMkLst>
            <pc:docMk/>
            <pc:sldMk cId="2071017489" sldId="2147471739"/>
            <ac:spMk id="6" creationId="{7B5E014C-875C-4C60-4595-1679CDAD2DC5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04:23.325" v="596"/>
          <ac:spMkLst>
            <pc:docMk/>
            <pc:sldMk cId="2071017489" sldId="2147471739"/>
            <ac:spMk id="7" creationId="{F681D779-426B-C8A9-A88C-C34A68EE4C7B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04:25.039" v="647"/>
          <ac:spMkLst>
            <pc:docMk/>
            <pc:sldMk cId="2071017489" sldId="2147471739"/>
            <ac:spMk id="8" creationId="{7A1B4509-43C8-F4A3-9252-E024BDDBF648}"/>
          </ac:spMkLst>
        </pc:spChg>
        <pc:spChg chg="add del mod">
          <ac:chgData name="Marcia Cristina Pereira, Enel" userId="55bfb2b5-20fc-4aa5-b6cc-639fb947d556" providerId="ADAL" clId="{015A835D-7C72-4F73-AD66-D44FF1F99D7E}" dt="2023-09-04T17:28:00.316" v="31320"/>
          <ac:spMkLst>
            <pc:docMk/>
            <pc:sldMk cId="2071017489" sldId="2147471739"/>
            <ac:spMk id="9" creationId="{504A714C-A70A-B5C4-35BC-43FDACD35814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04:36.709" v="695"/>
          <ac:spMkLst>
            <pc:docMk/>
            <pc:sldMk cId="2071017489" sldId="2147471739"/>
            <ac:spMk id="9" creationId="{C9FE0E85-4AA2-C313-BB7F-19044BB24CFB}"/>
          </ac:spMkLst>
        </pc:spChg>
        <pc:spChg chg="del">
          <ac:chgData name="Marcia Cristina Pereira, Enel" userId="55bfb2b5-20fc-4aa5-b6cc-639fb947d556" providerId="ADAL" clId="{015A835D-7C72-4F73-AD66-D44FF1F99D7E}" dt="2023-08-31T15:04:07.759" v="381" actId="478"/>
          <ac:spMkLst>
            <pc:docMk/>
            <pc:sldMk cId="2071017489" sldId="2147471739"/>
            <ac:spMk id="10" creationId="{63509D40-5774-9E10-D82E-25438DB84229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04:38.329" v="743"/>
          <ac:spMkLst>
            <pc:docMk/>
            <pc:sldMk cId="2071017489" sldId="2147471739"/>
            <ac:spMk id="11" creationId="{05575F7A-50CA-6046-CC2A-6D5583440E78}"/>
          </ac:spMkLst>
        </pc:spChg>
        <pc:spChg chg="add del mod">
          <ac:chgData name="Marcia Cristina Pereira, Enel" userId="55bfb2b5-20fc-4aa5-b6cc-639fb947d556" providerId="ADAL" clId="{015A835D-7C72-4F73-AD66-D44FF1F99D7E}" dt="2023-09-04T17:28:00.316" v="31318" actId="478"/>
          <ac:spMkLst>
            <pc:docMk/>
            <pc:sldMk cId="2071017489" sldId="2147471739"/>
            <ac:spMk id="11" creationId="{7215E81B-A6D0-1FF0-9E6A-2E049DA1C3C7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10:09.011" v="796"/>
          <ac:spMkLst>
            <pc:docMk/>
            <pc:sldMk cId="2071017489" sldId="2147471739"/>
            <ac:spMk id="14" creationId="{C88DE938-56F3-0149-F13F-87EE3F16E449}"/>
          </ac:spMkLst>
        </pc:spChg>
        <pc:spChg chg="add mod">
          <ac:chgData name="Marcia Cristina Pereira, Enel" userId="55bfb2b5-20fc-4aa5-b6cc-639fb947d556" providerId="ADAL" clId="{015A835D-7C72-4F73-AD66-D44FF1F99D7E}" dt="2023-08-31T15:11:18.983" v="899" actId="20577"/>
          <ac:spMkLst>
            <pc:docMk/>
            <pc:sldMk cId="2071017489" sldId="2147471739"/>
            <ac:spMk id="15" creationId="{B56BFD6D-4296-3307-25BF-F5D94D10D1AC}"/>
          </ac:spMkLst>
        </pc:spChg>
        <pc:spChg chg="add del mod">
          <ac:chgData name="Marcia Cristina Pereira, Enel" userId="55bfb2b5-20fc-4aa5-b6cc-639fb947d556" providerId="ADAL" clId="{015A835D-7C72-4F73-AD66-D44FF1F99D7E}" dt="2023-08-31T15:11:30.956" v="903" actId="478"/>
          <ac:spMkLst>
            <pc:docMk/>
            <pc:sldMk cId="2071017489" sldId="2147471739"/>
            <ac:spMk id="16" creationId="{9CAB6A38-478C-3DFB-72B4-EB323E525D69}"/>
          </ac:spMkLst>
        </pc:spChg>
        <pc:spChg chg="add mod">
          <ac:chgData name="Marcia Cristina Pereira, Enel" userId="55bfb2b5-20fc-4aa5-b6cc-639fb947d556" providerId="ADAL" clId="{015A835D-7C72-4F73-AD66-D44FF1F99D7E}" dt="2023-08-31T15:17:38.856" v="1448" actId="207"/>
          <ac:spMkLst>
            <pc:docMk/>
            <pc:sldMk cId="2071017489" sldId="2147471739"/>
            <ac:spMk id="17" creationId="{96F2531B-9A28-E367-E780-1E5A12D72AA3}"/>
          </ac:spMkLst>
        </pc:spChg>
        <pc:graphicFrameChg chg="mod">
          <ac:chgData name="Marcia Cristina Pereira, Enel" userId="55bfb2b5-20fc-4aa5-b6cc-639fb947d556" providerId="ADAL" clId="{015A835D-7C72-4F73-AD66-D44FF1F99D7E}" dt="2023-08-31T15:10:09.011" v="798"/>
          <ac:graphicFrameMkLst>
            <pc:docMk/>
            <pc:sldMk cId="2071017489" sldId="2147471739"/>
            <ac:graphicFrameMk id="4" creationId="{15EA9DD6-7D9B-87FC-62F3-B8C7C24301E0}"/>
          </ac:graphicFrameMkLst>
        </pc:graphicFrameChg>
        <pc:picChg chg="add mod">
          <ac:chgData name="Marcia Cristina Pereira, Enel" userId="55bfb2b5-20fc-4aa5-b6cc-639fb947d556" providerId="ADAL" clId="{015A835D-7C72-4F73-AD66-D44FF1F99D7E}" dt="2023-09-04T17:28:37.913" v="31327" actId="1076"/>
          <ac:picMkLst>
            <pc:docMk/>
            <pc:sldMk cId="2071017489" sldId="2147471739"/>
            <ac:picMk id="6" creationId="{352FCDBB-5124-D987-FE53-6884FEAC8EA4}"/>
          </ac:picMkLst>
        </pc:picChg>
        <pc:picChg chg="add del">
          <ac:chgData name="Marcia Cristina Pereira, Enel" userId="55bfb2b5-20fc-4aa5-b6cc-639fb947d556" providerId="ADAL" clId="{015A835D-7C72-4F73-AD66-D44FF1F99D7E}" dt="2023-09-04T17:27:30.702" v="31290" actId="478"/>
          <ac:picMkLst>
            <pc:docMk/>
            <pc:sldMk cId="2071017489" sldId="2147471739"/>
            <ac:picMk id="8" creationId="{A5C0B6DF-9AA5-0ED6-8A12-E69720360239}"/>
          </ac:picMkLst>
        </pc:picChg>
        <pc:picChg chg="add del mod">
          <ac:chgData name="Marcia Cristina Pereira, Enel" userId="55bfb2b5-20fc-4aa5-b6cc-639fb947d556" providerId="ADAL" clId="{015A835D-7C72-4F73-AD66-D44FF1F99D7E}" dt="2023-09-09T12:54:48.544" v="64846" actId="478"/>
          <ac:picMkLst>
            <pc:docMk/>
            <pc:sldMk cId="2071017489" sldId="2147471739"/>
            <ac:picMk id="13" creationId="{FE23A77C-313C-43F4-7C42-422185AE637C}"/>
          </ac:picMkLst>
        </pc:picChg>
        <pc:picChg chg="add mod">
          <ac:chgData name="Marcia Cristina Pereira, Enel" userId="55bfb2b5-20fc-4aa5-b6cc-639fb947d556" providerId="ADAL" clId="{015A835D-7C72-4F73-AD66-D44FF1F99D7E}" dt="2023-09-09T12:55:03.364" v="64857" actId="1036"/>
          <ac:picMkLst>
            <pc:docMk/>
            <pc:sldMk cId="2071017489" sldId="2147471739"/>
            <ac:picMk id="1026" creationId="{8EF0F01E-E313-6D38-E8FD-EE43EA62E426}"/>
          </ac:picMkLst>
        </pc:picChg>
      </pc:sldChg>
      <pc:sldChg chg="addSp delSp modSp del mod">
        <pc:chgData name="Marcia Cristina Pereira, Enel" userId="55bfb2b5-20fc-4aa5-b6cc-639fb947d556" providerId="ADAL" clId="{015A835D-7C72-4F73-AD66-D44FF1F99D7E}" dt="2023-09-01T16:15:21.212" v="16484" actId="47"/>
        <pc:sldMkLst>
          <pc:docMk/>
          <pc:sldMk cId="3071523732" sldId="2147471740"/>
        </pc:sldMkLst>
        <pc:spChg chg="mod ord">
          <ac:chgData name="Marcia Cristina Pereira, Enel" userId="55bfb2b5-20fc-4aa5-b6cc-639fb947d556" providerId="ADAL" clId="{015A835D-7C72-4F73-AD66-D44FF1F99D7E}" dt="2023-09-01T16:10:15.042" v="15163"/>
          <ac:spMkLst>
            <pc:docMk/>
            <pc:sldMk cId="3071523732" sldId="2147471740"/>
            <ac:spMk id="2" creationId="{51C7C354-4C7B-FC39-9EB2-786F5CBDD591}"/>
          </ac:spMkLst>
        </pc:spChg>
        <pc:spChg chg="add mod ord">
          <ac:chgData name="Marcia Cristina Pereira, Enel" userId="55bfb2b5-20fc-4aa5-b6cc-639fb947d556" providerId="ADAL" clId="{015A835D-7C72-4F73-AD66-D44FF1F99D7E}" dt="2023-09-01T16:10:15.047" v="15169"/>
          <ac:spMkLst>
            <pc:docMk/>
            <pc:sldMk cId="3071523732" sldId="2147471740"/>
            <ac:spMk id="3" creationId="{B7766EBF-34FB-9E18-F8A1-95683BFD30BA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27:23.314" v="2193"/>
          <ac:spMkLst>
            <pc:docMk/>
            <pc:sldMk cId="3071523732" sldId="2147471740"/>
            <ac:spMk id="5" creationId="{E94CFAC1-BC70-F2C7-665C-19FE5892B15B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28:46.073" v="2623"/>
          <ac:spMkLst>
            <pc:docMk/>
            <pc:sldMk cId="3071523732" sldId="2147471740"/>
            <ac:spMk id="6" creationId="{E3D402FC-6AFE-3CD6-4DD7-09DF285A9093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28:46.074" v="2624"/>
          <ac:spMkLst>
            <pc:docMk/>
            <pc:sldMk cId="3071523732" sldId="2147471740"/>
            <ac:spMk id="7" creationId="{832013C3-2AD2-0F7A-E576-546C15ED42C6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28:46.074" v="2625"/>
          <ac:spMkLst>
            <pc:docMk/>
            <pc:sldMk cId="3071523732" sldId="2147471740"/>
            <ac:spMk id="8" creationId="{5AB5EFD5-6D9A-C415-34DE-44F5DCD6D982}"/>
          </ac:spMkLst>
        </pc:spChg>
        <pc:spChg chg="mod ord">
          <ac:chgData name="Marcia Cristina Pereira, Enel" userId="55bfb2b5-20fc-4aa5-b6cc-639fb947d556" providerId="ADAL" clId="{015A835D-7C72-4F73-AD66-D44FF1F99D7E}" dt="2023-09-01T16:10:15.046" v="15167"/>
          <ac:spMkLst>
            <pc:docMk/>
            <pc:sldMk cId="3071523732" sldId="2147471740"/>
            <ac:spMk id="9" creationId="{18DF2916-3923-414A-C6B8-809A5F5EDBBE}"/>
          </ac:spMkLst>
        </pc:spChg>
        <pc:spChg chg="del">
          <ac:chgData name="Marcia Cristina Pereira, Enel" userId="55bfb2b5-20fc-4aa5-b6cc-639fb947d556" providerId="ADAL" clId="{015A835D-7C72-4F73-AD66-D44FF1F99D7E}" dt="2023-09-01T15:24:10.802" v="1810" actId="478"/>
          <ac:spMkLst>
            <pc:docMk/>
            <pc:sldMk cId="3071523732" sldId="2147471740"/>
            <ac:spMk id="10" creationId="{63509D40-5774-9E10-D82E-25438DB84229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28:01.514" v="2272"/>
          <ac:spMkLst>
            <pc:docMk/>
            <pc:sldMk cId="3071523732" sldId="2147471740"/>
            <ac:spMk id="12" creationId="{6A59079D-FC42-42B8-B8AE-FA8AC5D0E74F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28:05.926" v="2351"/>
          <ac:spMkLst>
            <pc:docMk/>
            <pc:sldMk cId="3071523732" sldId="2147471740"/>
            <ac:spMk id="14" creationId="{2399BE91-1F7B-0A14-4205-525A90106FB4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28:10.612" v="2430"/>
          <ac:spMkLst>
            <pc:docMk/>
            <pc:sldMk cId="3071523732" sldId="2147471740"/>
            <ac:spMk id="16" creationId="{61837CCF-6323-A271-6470-30ABFA9B3B83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28:46.075" v="2626"/>
          <ac:spMkLst>
            <pc:docMk/>
            <pc:sldMk cId="3071523732" sldId="2147471740"/>
            <ac:spMk id="19" creationId="{27D8A4C0-4636-2836-0665-ABF03D056862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28:45.448" v="2620"/>
          <ac:spMkLst>
            <pc:docMk/>
            <pc:sldMk cId="3071523732" sldId="2147471740"/>
            <ac:spMk id="20" creationId="{A8238082-ABB4-F6EB-7A51-FFDF2CAFE50A}"/>
          </ac:spMkLst>
        </pc:spChg>
        <pc:spChg chg="mod ord">
          <ac:chgData name="Marcia Cristina Pereira, Enel" userId="55bfb2b5-20fc-4aa5-b6cc-639fb947d556" providerId="ADAL" clId="{015A835D-7C72-4F73-AD66-D44FF1F99D7E}" dt="2023-09-01T16:10:15.044" v="15165"/>
          <ac:spMkLst>
            <pc:docMk/>
            <pc:sldMk cId="3071523732" sldId="2147471740"/>
            <ac:spMk id="21" creationId="{5B28ADFE-F228-3A1B-C4C9-8A349EA638DC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28:49.162" v="2845"/>
          <ac:spMkLst>
            <pc:docMk/>
            <pc:sldMk cId="3071523732" sldId="2147471740"/>
            <ac:spMk id="23" creationId="{1FAD5D2A-894C-6500-DED7-CDEB048D8A14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29:12.290" v="3343"/>
          <ac:spMkLst>
            <pc:docMk/>
            <pc:sldMk cId="3071523732" sldId="2147471740"/>
            <ac:spMk id="24" creationId="{94FDA54F-1298-578E-4546-4C4FFD4E1041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28:52.144" v="2919"/>
          <ac:spMkLst>
            <pc:docMk/>
            <pc:sldMk cId="3071523732" sldId="2147471740"/>
            <ac:spMk id="25" creationId="{5B43B9A0-9D30-593C-6109-34FABE4A5049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28:52.153" v="2924"/>
          <ac:spMkLst>
            <pc:docMk/>
            <pc:sldMk cId="3071523732" sldId="2147471740"/>
            <ac:spMk id="27" creationId="{ADE2D47D-74DC-3B34-48BD-4615EE870B6E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29:12.291" v="3344"/>
          <ac:spMkLst>
            <pc:docMk/>
            <pc:sldMk cId="3071523732" sldId="2147471740"/>
            <ac:spMk id="28" creationId="{725ACBC8-3F53-F22B-1A81-EF797776CEF4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28:52.196" v="2951"/>
          <ac:spMkLst>
            <pc:docMk/>
            <pc:sldMk cId="3071523732" sldId="2147471740"/>
            <ac:spMk id="29" creationId="{808227FB-513B-8CBA-D54C-A0CCEDE09A3C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29:12.291" v="3345"/>
          <ac:spMkLst>
            <pc:docMk/>
            <pc:sldMk cId="3071523732" sldId="2147471740"/>
            <ac:spMk id="31" creationId="{EEBC531D-9032-5D0A-7B89-EB3FA87786CC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28:54.924" v="3058"/>
          <ac:spMkLst>
            <pc:docMk/>
            <pc:sldMk cId="3071523732" sldId="2147471740"/>
            <ac:spMk id="32" creationId="{1146EA30-D45D-E9A4-6283-2882F0299F10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29:12.289" v="3342"/>
          <ac:spMkLst>
            <pc:docMk/>
            <pc:sldMk cId="3071523732" sldId="2147471740"/>
            <ac:spMk id="34" creationId="{12A59A9C-12E7-18AD-363E-AA68304AA046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28:55.694" v="3249"/>
          <ac:spMkLst>
            <pc:docMk/>
            <pc:sldMk cId="3071523732" sldId="2147471740"/>
            <ac:spMk id="35" creationId="{52BDCBD6-2AAB-2D42-03DD-97D539EFBB70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5:29:09.553" v="3311"/>
          <ac:spMkLst>
            <pc:docMk/>
            <pc:sldMk cId="3071523732" sldId="2147471740"/>
            <ac:spMk id="36" creationId="{6414A13D-B8D5-29EF-C0C7-94675EFCB47D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58" v="15181"/>
          <ac:spMkLst>
            <pc:docMk/>
            <pc:sldMk cId="3071523732" sldId="2147471740"/>
            <ac:spMk id="41" creationId="{15DB8D6B-C507-88B2-FF3D-8CB5480E0270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29:30.152" v="3753"/>
          <ac:spMkLst>
            <pc:docMk/>
            <pc:sldMk cId="3071523732" sldId="2147471740"/>
            <ac:spMk id="42" creationId="{94B22218-F206-BB18-172B-8716C36C863D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57" v="15180"/>
          <ac:spMkLst>
            <pc:docMk/>
            <pc:sldMk cId="3071523732" sldId="2147471740"/>
            <ac:spMk id="43" creationId="{6999A457-D162-9990-505B-657C8C40A911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59" v="15182"/>
          <ac:spMkLst>
            <pc:docMk/>
            <pc:sldMk cId="3071523732" sldId="2147471740"/>
            <ac:spMk id="44" creationId="{85777966-9176-D9F7-94F3-896ABF5E29F3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56" v="15179"/>
          <ac:spMkLst>
            <pc:docMk/>
            <pc:sldMk cId="3071523732" sldId="2147471740"/>
            <ac:spMk id="45" creationId="{704621E0-4B1C-F99A-EB5C-92C95118679E}"/>
          </ac:spMkLst>
        </pc:spChg>
        <pc:spChg chg="add mod ord replST">
          <ac:chgData name="Marcia Cristina Pereira, Enel" userId="55bfb2b5-20fc-4aa5-b6cc-639fb947d556" providerId="ADAL" clId="{015A835D-7C72-4F73-AD66-D44FF1F99D7E}" dt="2023-09-01T16:10:15.050" v="15172"/>
          <ac:spMkLst>
            <pc:docMk/>
            <pc:sldMk cId="3071523732" sldId="2147471740"/>
            <ac:spMk id="47" creationId="{6E2FF604-EFC6-DFD8-3586-12EDD23E9F5D}"/>
          </ac:spMkLst>
        </pc:spChg>
        <pc:spChg chg="add mod ord replST">
          <ac:chgData name="Marcia Cristina Pereira, Enel" userId="55bfb2b5-20fc-4aa5-b6cc-639fb947d556" providerId="ADAL" clId="{015A835D-7C72-4F73-AD66-D44FF1F99D7E}" dt="2023-09-01T16:10:15.051" v="15174"/>
          <ac:spMkLst>
            <pc:docMk/>
            <pc:sldMk cId="3071523732" sldId="2147471740"/>
            <ac:spMk id="48" creationId="{FABB9E9E-5C9E-C8EA-32F5-076518F1D48F}"/>
          </ac:spMkLst>
        </pc:spChg>
        <pc:spChg chg="add mod ord replST">
          <ac:chgData name="Marcia Cristina Pereira, Enel" userId="55bfb2b5-20fc-4aa5-b6cc-639fb947d556" providerId="ADAL" clId="{015A835D-7C72-4F73-AD66-D44FF1F99D7E}" dt="2023-09-01T16:10:15.053" v="15176"/>
          <ac:spMkLst>
            <pc:docMk/>
            <pc:sldMk cId="3071523732" sldId="2147471740"/>
            <ac:spMk id="49" creationId="{E0B283DC-E86B-3151-774C-4B1535A441BB}"/>
          </ac:spMkLst>
        </pc:spChg>
        <pc:spChg chg="add mod ord replST">
          <ac:chgData name="Marcia Cristina Pereira, Enel" userId="55bfb2b5-20fc-4aa5-b6cc-639fb947d556" providerId="ADAL" clId="{015A835D-7C72-4F73-AD66-D44FF1F99D7E}" dt="2023-09-01T16:10:15.055" v="15178"/>
          <ac:spMkLst>
            <pc:docMk/>
            <pc:sldMk cId="3071523732" sldId="2147471740"/>
            <ac:spMk id="50" creationId="{76E5E4FD-4892-D5E9-B789-7387B36AA276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29:58.449" v="4100"/>
          <ac:spMkLst>
            <pc:docMk/>
            <pc:sldMk cId="3071523732" sldId="2147471740"/>
            <ac:spMk id="52" creationId="{06094279-7877-6193-B327-11ABF56C3523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6:09:31.784" v="14903"/>
          <ac:spMkLst>
            <pc:docMk/>
            <pc:sldMk cId="3071523732" sldId="2147471740"/>
            <ac:spMk id="53" creationId="{DCFD5E49-0234-18E2-44A0-A6BA4DA81C28}"/>
          </ac:spMkLst>
        </pc:spChg>
        <pc:spChg chg="add del mod ord">
          <ac:chgData name="Marcia Cristina Pereira, Enel" userId="55bfb2b5-20fc-4aa5-b6cc-639fb947d556" providerId="ADAL" clId="{015A835D-7C72-4F73-AD66-D44FF1F99D7E}" dt="2023-09-01T15:36:15.192" v="5366"/>
          <ac:spMkLst>
            <pc:docMk/>
            <pc:sldMk cId="3071523732" sldId="2147471740"/>
            <ac:spMk id="64" creationId="{419B0B97-F0F2-7CBF-ED4E-85B74AF42253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5:36:17.744" v="5380"/>
          <ac:spMkLst>
            <pc:docMk/>
            <pc:sldMk cId="3071523732" sldId="2147471740"/>
            <ac:spMk id="66" creationId="{9018930C-322A-28C7-F27E-2DFE09B425F9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5:36:17.742" v="5377"/>
          <ac:spMkLst>
            <pc:docMk/>
            <pc:sldMk cId="3071523732" sldId="2147471740"/>
            <ac:spMk id="67" creationId="{0E7F4A2C-B749-8F3E-8A5B-44A0F5E57BF1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5:36:17.740" v="5374"/>
          <ac:spMkLst>
            <pc:docMk/>
            <pc:sldMk cId="3071523732" sldId="2147471740"/>
            <ac:spMk id="68" creationId="{9C103A2D-835E-CA05-DD80-817C923C14DB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5:36:17.738" v="5371"/>
          <ac:spMkLst>
            <pc:docMk/>
            <pc:sldMk cId="3071523732" sldId="2147471740"/>
            <ac:spMk id="69" creationId="{ADD87D04-56D6-F9FD-771F-970BB015E096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5:36:17.734" v="5368"/>
          <ac:spMkLst>
            <pc:docMk/>
            <pc:sldMk cId="3071523732" sldId="2147471740"/>
            <ac:spMk id="70" creationId="{83CEC319-36DE-8984-D7F4-0DEF2400D372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36:17.736" v="5369"/>
          <ac:spMkLst>
            <pc:docMk/>
            <pc:sldMk cId="3071523732" sldId="2147471740"/>
            <ac:spMk id="71" creationId="{69563709-D80B-7479-8F40-ACAEA2D7AA36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36:17.740" v="5375"/>
          <ac:spMkLst>
            <pc:docMk/>
            <pc:sldMk cId="3071523732" sldId="2147471740"/>
            <ac:spMk id="72" creationId="{FD423845-0106-09F6-3EF7-6CF97F7E1CCA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36:17.742" v="5378"/>
          <ac:spMkLst>
            <pc:docMk/>
            <pc:sldMk cId="3071523732" sldId="2147471740"/>
            <ac:spMk id="73" creationId="{D73EBBB2-BD23-02BF-F5E6-BD463A2B2797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36:17.738" v="5372"/>
          <ac:spMkLst>
            <pc:docMk/>
            <pc:sldMk cId="3071523732" sldId="2147471740"/>
            <ac:spMk id="74" creationId="{D17C7B37-8286-8EB0-BDE8-935C8D8F44BD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31:07.283" v="4786"/>
          <ac:spMkLst>
            <pc:docMk/>
            <pc:sldMk cId="3071523732" sldId="2147471740"/>
            <ac:spMk id="75" creationId="{0328B3FA-6062-E2BD-B116-DBD5A67F4B2A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35:20.765" v="5156"/>
          <ac:spMkLst>
            <pc:docMk/>
            <pc:sldMk cId="3071523732" sldId="2147471740"/>
            <ac:spMk id="78" creationId="{B2AB245D-8DA6-1066-B5D3-1230C1E8820A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35:51.030" v="5361"/>
          <ac:spMkLst>
            <pc:docMk/>
            <pc:sldMk cId="3071523732" sldId="2147471740"/>
            <ac:spMk id="81" creationId="{6C1AA2D9-316C-D99E-5EBA-896388FEAD6B}"/>
          </ac:spMkLst>
        </pc:spChg>
        <pc:spChg chg="add del mod">
          <ac:chgData name="Marcia Cristina Pereira, Enel" userId="55bfb2b5-20fc-4aa5-b6cc-639fb947d556" providerId="ADAL" clId="{015A835D-7C72-4F73-AD66-D44FF1F99D7E}" dt="2023-09-01T15:36:44.115" v="5393" actId="478"/>
          <ac:spMkLst>
            <pc:docMk/>
            <pc:sldMk cId="3071523732" sldId="2147471740"/>
            <ac:spMk id="83" creationId="{49D02241-B715-8EA7-A01C-C849779E096F}"/>
          </ac:spMkLst>
        </pc:spChg>
        <pc:spChg chg="add del mod ord">
          <ac:chgData name="Marcia Cristina Pereira, Enel" userId="55bfb2b5-20fc-4aa5-b6cc-639fb947d556" providerId="ADAL" clId="{015A835D-7C72-4F73-AD66-D44FF1F99D7E}" dt="2023-09-01T15:48:04.526" v="6119" actId="478"/>
          <ac:spMkLst>
            <pc:docMk/>
            <pc:sldMk cId="3071523732" sldId="2147471740"/>
            <ac:spMk id="84" creationId="{B3E364A6-00C4-A819-242D-04EE702E2589}"/>
          </ac:spMkLst>
        </pc:spChg>
        <pc:spChg chg="add del mod">
          <ac:chgData name="Marcia Cristina Pereira, Enel" userId="55bfb2b5-20fc-4aa5-b6cc-639fb947d556" providerId="ADAL" clId="{015A835D-7C72-4F73-AD66-D44FF1F99D7E}" dt="2023-09-01T15:37:32.178" v="5477" actId="478"/>
          <ac:spMkLst>
            <pc:docMk/>
            <pc:sldMk cId="3071523732" sldId="2147471740"/>
            <ac:spMk id="86" creationId="{05822F1D-AAA5-79B7-BA3C-76FD7E091992}"/>
          </ac:spMkLst>
        </pc:spChg>
        <pc:spChg chg="add del mod">
          <ac:chgData name="Marcia Cristina Pereira, Enel" userId="55bfb2b5-20fc-4aa5-b6cc-639fb947d556" providerId="ADAL" clId="{015A835D-7C72-4F73-AD66-D44FF1F99D7E}" dt="2023-09-01T15:37:44.346" v="5490" actId="478"/>
          <ac:spMkLst>
            <pc:docMk/>
            <pc:sldMk cId="3071523732" sldId="2147471740"/>
            <ac:spMk id="87" creationId="{FB0F0215-6023-94E0-E1BF-A727B6758FEF}"/>
          </ac:spMkLst>
        </pc:spChg>
        <pc:spChg chg="add del mod">
          <ac:chgData name="Marcia Cristina Pereira, Enel" userId="55bfb2b5-20fc-4aa5-b6cc-639fb947d556" providerId="ADAL" clId="{015A835D-7C72-4F73-AD66-D44FF1F99D7E}" dt="2023-09-01T15:47:38.712" v="5806" actId="478"/>
          <ac:spMkLst>
            <pc:docMk/>
            <pc:sldMk cId="3071523732" sldId="2147471740"/>
            <ac:spMk id="88" creationId="{06957297-7B2A-3D57-B18E-5D249DDDC602}"/>
          </ac:spMkLst>
        </pc:spChg>
        <pc:spChg chg="add mod ord">
          <ac:chgData name="Marcia Cristina Pereira, Enel" userId="55bfb2b5-20fc-4aa5-b6cc-639fb947d556" providerId="ADAL" clId="{015A835D-7C72-4F73-AD66-D44FF1F99D7E}" dt="2023-09-01T16:10:15.061" v="15184"/>
          <ac:spMkLst>
            <pc:docMk/>
            <pc:sldMk cId="3071523732" sldId="2147471740"/>
            <ac:spMk id="89" creationId="{A5560A1A-D7EA-DA80-DC55-E264775F5081}"/>
          </ac:spMkLst>
        </pc:spChg>
        <pc:spChg chg="add mod ord">
          <ac:chgData name="Marcia Cristina Pereira, Enel" userId="55bfb2b5-20fc-4aa5-b6cc-639fb947d556" providerId="ADAL" clId="{015A835D-7C72-4F73-AD66-D44FF1F99D7E}" dt="2023-09-01T16:10:15.062" v="15186"/>
          <ac:spMkLst>
            <pc:docMk/>
            <pc:sldMk cId="3071523732" sldId="2147471740"/>
            <ac:spMk id="93" creationId="{808B907F-7F32-35CF-FD48-4B023C51B057}"/>
          </ac:spMkLst>
        </pc:spChg>
        <pc:spChg chg="add mod ord">
          <ac:chgData name="Marcia Cristina Pereira, Enel" userId="55bfb2b5-20fc-4aa5-b6cc-639fb947d556" providerId="ADAL" clId="{015A835D-7C72-4F73-AD66-D44FF1F99D7E}" dt="2023-09-01T16:10:15.063" v="15188"/>
          <ac:spMkLst>
            <pc:docMk/>
            <pc:sldMk cId="3071523732" sldId="2147471740"/>
            <ac:spMk id="94" creationId="{6FDF6788-029B-8D05-0028-63C292F70998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5:49:04.023" v="6323"/>
          <ac:spMkLst>
            <pc:docMk/>
            <pc:sldMk cId="3071523732" sldId="2147471740"/>
            <ac:spMk id="96" creationId="{0CAA27A2-C3D9-1487-8B54-02C1379EE9C2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48:02.113" v="6115"/>
          <ac:spMkLst>
            <pc:docMk/>
            <pc:sldMk cId="3071523732" sldId="2147471740"/>
            <ac:spMk id="97" creationId="{7176D4AC-1099-24FC-3EED-07973BD88861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5:49:04.026" v="6325"/>
          <ac:spMkLst>
            <pc:docMk/>
            <pc:sldMk cId="3071523732" sldId="2147471740"/>
            <ac:spMk id="98" creationId="{55CB859D-04CC-6389-2E60-530FC01699C4}"/>
          </ac:spMkLst>
        </pc:spChg>
        <pc:spChg chg="add del mod ord">
          <ac:chgData name="Marcia Cristina Pereira, Enel" userId="55bfb2b5-20fc-4aa5-b6cc-639fb947d556" providerId="ADAL" clId="{015A835D-7C72-4F73-AD66-D44FF1F99D7E}" dt="2023-09-01T15:54:02.630" v="6818" actId="478"/>
          <ac:spMkLst>
            <pc:docMk/>
            <pc:sldMk cId="3071523732" sldId="2147471740"/>
            <ac:spMk id="104" creationId="{920B3797-0EC7-29CB-9B9F-D84D26138BC7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67" v="15190"/>
          <ac:spMkLst>
            <pc:docMk/>
            <pc:sldMk cId="3071523732" sldId="2147471740"/>
            <ac:spMk id="110" creationId="{BD398DEF-057D-9B0B-4CED-E7C1A886E842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5:01.448" v="7640"/>
          <ac:spMkLst>
            <pc:docMk/>
            <pc:sldMk cId="3071523732" sldId="2147471740"/>
            <ac:spMk id="111" creationId="{8A95F0FE-A26A-A583-1884-7326C567EED9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70" v="15192"/>
          <ac:spMkLst>
            <pc:docMk/>
            <pc:sldMk cId="3071523732" sldId="2147471740"/>
            <ac:spMk id="112" creationId="{3A0EA250-6C5B-D399-E6B7-2EBD820C4277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72" v="15194"/>
          <ac:spMkLst>
            <pc:docMk/>
            <pc:sldMk cId="3071523732" sldId="2147471740"/>
            <ac:spMk id="113" creationId="{E3929AC8-8436-06FE-30E4-A8AA4DCFAAEA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55:14.245" v="8184"/>
          <ac:spMkLst>
            <pc:docMk/>
            <pc:sldMk cId="3071523732" sldId="2147471740"/>
            <ac:spMk id="114" creationId="{8C15DB69-235A-3133-3C77-C19ADD97008E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55:14.248" v="8186"/>
          <ac:spMkLst>
            <pc:docMk/>
            <pc:sldMk cId="3071523732" sldId="2147471740"/>
            <ac:spMk id="115" creationId="{ABCEB509-EE0A-EE73-69B7-CBAC3486777A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55:14.252" v="8188"/>
          <ac:spMkLst>
            <pc:docMk/>
            <pc:sldMk cId="3071523732" sldId="2147471740"/>
            <ac:spMk id="116" creationId="{79CDEED8-4FEA-BB38-1ECC-885411EC06AB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56:58.869" v="9163"/>
          <ac:spMkLst>
            <pc:docMk/>
            <pc:sldMk cId="3071523732" sldId="2147471740"/>
            <ac:spMk id="117" creationId="{7640E7AF-3044-A57A-DAFF-7896D3EEA4F9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56:58.871" v="9164"/>
          <ac:spMkLst>
            <pc:docMk/>
            <pc:sldMk cId="3071523732" sldId="2147471740"/>
            <ac:spMk id="118" creationId="{195DD56D-4BB1-A217-702D-55ABBD29CCF2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56:58.872" v="9165"/>
          <ac:spMkLst>
            <pc:docMk/>
            <pc:sldMk cId="3071523732" sldId="2147471740"/>
            <ac:spMk id="119" creationId="{8359EE08-C6B4-9050-7780-E6DA339BA2E4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5:07.609" v="7784"/>
          <ac:spMkLst>
            <pc:docMk/>
            <pc:sldMk cId="3071523732" sldId="2147471740"/>
            <ac:spMk id="121" creationId="{8E7D313F-399A-FE17-407D-4FADDA710D30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69" v="15191"/>
          <ac:spMkLst>
            <pc:docMk/>
            <pc:sldMk cId="3071523732" sldId="2147471740"/>
            <ac:spMk id="125" creationId="{88CCC4AF-3F64-906A-7B12-2D4D4E1C6356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5:10.166" v="8037"/>
          <ac:spMkLst>
            <pc:docMk/>
            <pc:sldMk cId="3071523732" sldId="2147471740"/>
            <ac:spMk id="126" creationId="{D9EFF1DF-0BA4-8801-95F4-3514531C2B64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73" v="15195"/>
          <ac:spMkLst>
            <pc:docMk/>
            <pc:sldMk cId="3071523732" sldId="2147471740"/>
            <ac:spMk id="128" creationId="{012C727C-9B66-FDCB-328F-E2138C85B27D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5:10.988" v="8164"/>
          <ac:spMkLst>
            <pc:docMk/>
            <pc:sldMk cId="3071523732" sldId="2147471740"/>
            <ac:spMk id="129" creationId="{5D01BD6E-2AAF-705C-1FD8-E5E2A0C5D93F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5:43.263" v="8442"/>
          <ac:spMkLst>
            <pc:docMk/>
            <pc:sldMk cId="3071523732" sldId="2147471740"/>
            <ac:spMk id="132" creationId="{908C8734-C9B4-4045-5EE7-DEBF31F92CAC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5:56:58.759" v="9108"/>
          <ac:spMkLst>
            <pc:docMk/>
            <pc:sldMk cId="3071523732" sldId="2147471740"/>
            <ac:spMk id="133" creationId="{D9F852E3-B29D-80FA-E30E-CE40741286D4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5:56.571" v="8574"/>
          <ac:spMkLst>
            <pc:docMk/>
            <pc:sldMk cId="3071523732" sldId="2147471740"/>
            <ac:spMk id="135" creationId="{E4AA0BFE-5C23-BB7E-AABB-02EA5167D250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6:07.075" v="8793"/>
          <ac:spMkLst>
            <pc:docMk/>
            <pc:sldMk cId="3071523732" sldId="2147471740"/>
            <ac:spMk id="137" creationId="{550ECB9E-1CAC-D16D-F06C-3396BE32A69F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5:56:58.697" v="9076"/>
          <ac:spMkLst>
            <pc:docMk/>
            <pc:sldMk cId="3071523732" sldId="2147471740"/>
            <ac:spMk id="138" creationId="{AB9A60F2-02FA-4983-9DED-153E1EFD9F38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6:11.782" v="8938"/>
          <ac:spMkLst>
            <pc:docMk/>
            <pc:sldMk cId="3071523732" sldId="2147471740"/>
            <ac:spMk id="140" creationId="{D7AEDA71-E7E2-00C0-0263-37E14D7553EE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56:15.949" v="9018"/>
          <ac:spMkLst>
            <pc:docMk/>
            <pc:sldMk cId="3071523732" sldId="2147471740"/>
            <ac:spMk id="142" creationId="{DA1124EA-F897-BF8D-9D17-A00D15AA7264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6:16.012" v="9072"/>
          <ac:spMkLst>
            <pc:docMk/>
            <pc:sldMk cId="3071523732" sldId="2147471740"/>
            <ac:spMk id="143" creationId="{4220C918-4BDC-8F51-B967-9BF174BB596E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6:58.930" v="9212"/>
          <ac:spMkLst>
            <pc:docMk/>
            <pc:sldMk cId="3071523732" sldId="2147471740"/>
            <ac:spMk id="145" creationId="{1071EA89-B95E-1684-EF07-2964A63B5347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7:18.278" v="9308"/>
          <ac:spMkLst>
            <pc:docMk/>
            <pc:sldMk cId="3071523732" sldId="2147471740"/>
            <ac:spMk id="147" creationId="{BAF57131-84FA-64B7-4F0E-269221C830B8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57:58.447" v="9961"/>
          <ac:spMkLst>
            <pc:docMk/>
            <pc:sldMk cId="3071523732" sldId="2147471740"/>
            <ac:spMk id="156" creationId="{2BB8DC0C-3A92-0280-8EC5-B8F6BE64ED09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7:55.354" v="9947"/>
          <ac:spMkLst>
            <pc:docMk/>
            <pc:sldMk cId="3071523732" sldId="2147471740"/>
            <ac:spMk id="157" creationId="{89885EE2-B055-D6F2-9E72-7ACEE7F0D0B3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8:09.315" v="10287"/>
          <ac:spMkLst>
            <pc:docMk/>
            <pc:sldMk cId="3071523732" sldId="2147471740"/>
            <ac:spMk id="160" creationId="{4F878DDE-92FE-C820-36D8-6342C3C9F79C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8:23.083" v="10769"/>
          <ac:spMkLst>
            <pc:docMk/>
            <pc:sldMk cId="3071523732" sldId="2147471740"/>
            <ac:spMk id="162" creationId="{64099D22-82E7-819F-D6C6-A69D1922955E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71" v="15193"/>
          <ac:spMkLst>
            <pc:docMk/>
            <pc:sldMk cId="3071523732" sldId="2147471740"/>
            <ac:spMk id="163" creationId="{59453B7D-976A-FE30-72E5-275C23B23E94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75" v="15196"/>
          <ac:spMkLst>
            <pc:docMk/>
            <pc:sldMk cId="3071523732" sldId="2147471740"/>
            <ac:spMk id="164" creationId="{64F80C37-D5D3-2638-8DCA-CC7884DDA78B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76" v="15197"/>
          <ac:spMkLst>
            <pc:docMk/>
            <pc:sldMk cId="3071523732" sldId="2147471740"/>
            <ac:spMk id="165" creationId="{67B66167-0C36-9099-8322-8A7E10ADD724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78" v="15198"/>
          <ac:spMkLst>
            <pc:docMk/>
            <pc:sldMk cId="3071523732" sldId="2147471740"/>
            <ac:spMk id="166" creationId="{8ED5C14C-01E2-4BC0-C1F1-9D6E4BB18106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79" v="15199"/>
          <ac:spMkLst>
            <pc:docMk/>
            <pc:sldMk cId="3071523732" sldId="2147471740"/>
            <ac:spMk id="167" creationId="{7365EB2C-E2B0-3153-34C2-1A705BE6714F}"/>
          </ac:spMkLst>
        </pc:spChg>
        <pc:spChg chg="add del mod replST">
          <ac:chgData name="Marcia Cristina Pereira, Enel" userId="55bfb2b5-20fc-4aa5-b6cc-639fb947d556" providerId="ADAL" clId="{015A835D-7C72-4F73-AD66-D44FF1F99D7E}" dt="2023-09-01T15:59:15.647" v="11637"/>
          <ac:spMkLst>
            <pc:docMk/>
            <pc:sldMk cId="3071523732" sldId="2147471740"/>
            <ac:spMk id="174" creationId="{699DF6EA-B98A-83A9-6884-E8805E9A12B0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8:52.274" v="11364"/>
          <ac:spMkLst>
            <pc:docMk/>
            <pc:sldMk cId="3071523732" sldId="2147471740"/>
            <ac:spMk id="175" creationId="{D0A74019-B1CC-6937-8009-7CC080919A04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5:59:15.645" v="11636"/>
          <ac:spMkLst>
            <pc:docMk/>
            <pc:sldMk cId="3071523732" sldId="2147471740"/>
            <ac:spMk id="177" creationId="{000F3092-7CCC-BEE2-4D6A-CEFD0C5EBF0B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8:56.218" v="11486"/>
          <ac:spMkLst>
            <pc:docMk/>
            <pc:sldMk cId="3071523732" sldId="2147471740"/>
            <ac:spMk id="178" creationId="{BEA5A063-6AC9-07CF-B552-C131A76C7D35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9:27.819" v="11763"/>
          <ac:spMkLst>
            <pc:docMk/>
            <pc:sldMk cId="3071523732" sldId="2147471740"/>
            <ac:spMk id="182" creationId="{808F9D53-50B5-334D-8799-FF0852ED2196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9:30.071" v="11902"/>
          <ac:spMkLst>
            <pc:docMk/>
            <pc:sldMk cId="3071523732" sldId="2147471740"/>
            <ac:spMk id="184" creationId="{41D4C39C-19F9-4B99-A66D-D30851068C6C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85" v="15204"/>
          <ac:spMkLst>
            <pc:docMk/>
            <pc:sldMk cId="3071523732" sldId="2147471740"/>
            <ac:spMk id="189" creationId="{7BDDB4CF-0D92-7A17-5F64-562B86886220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87" v="15207"/>
          <ac:spMkLst>
            <pc:docMk/>
            <pc:sldMk cId="3071523732" sldId="2147471740"/>
            <ac:spMk id="190" creationId="{363AD982-7A8B-BB80-023C-4D6D2F40A07B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83" v="15203"/>
          <ac:spMkLst>
            <pc:docMk/>
            <pc:sldMk cId="3071523732" sldId="2147471740"/>
            <ac:spMk id="191" creationId="{0B94C5D5-9EF2-1A2D-4D60-C38877474F6E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87" v="15206"/>
          <ac:spMkLst>
            <pc:docMk/>
            <pc:sldMk cId="3071523732" sldId="2147471740"/>
            <ac:spMk id="192" creationId="{9E357A83-3D3B-F863-DCB7-3A9205509D06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82" v="15202"/>
          <ac:spMkLst>
            <pc:docMk/>
            <pc:sldMk cId="3071523732" sldId="2147471740"/>
            <ac:spMk id="193" creationId="{3DFC696A-4700-B1A2-BF6D-EA8FC43A36D5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81" v="15201"/>
          <ac:spMkLst>
            <pc:docMk/>
            <pc:sldMk cId="3071523732" sldId="2147471740"/>
            <ac:spMk id="194" creationId="{5E1D4E71-85B3-99D0-3668-BDF62278CD08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88" v="15208"/>
          <ac:spMkLst>
            <pc:docMk/>
            <pc:sldMk cId="3071523732" sldId="2147471740"/>
            <ac:spMk id="195" creationId="{DB6C26E7-BE00-5270-89F3-96B9E1DE8E17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86" v="15205"/>
          <ac:spMkLst>
            <pc:docMk/>
            <pc:sldMk cId="3071523732" sldId="2147471740"/>
            <ac:spMk id="196" creationId="{249E7DD1-CA0C-D894-3C9A-78B27B77EBF9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89" v="15209"/>
          <ac:spMkLst>
            <pc:docMk/>
            <pc:sldMk cId="3071523732" sldId="2147471740"/>
            <ac:spMk id="197" creationId="{459228D3-9D0D-09A9-88B0-16F1810F8FD2}"/>
          </ac:spMkLst>
        </pc:spChg>
        <pc:spChg chg="add mod replST">
          <ac:chgData name="Marcia Cristina Pereira, Enel" userId="55bfb2b5-20fc-4aa5-b6cc-639fb947d556" providerId="ADAL" clId="{015A835D-7C72-4F73-AD66-D44FF1F99D7E}" dt="2023-09-01T16:10:15.089" v="15210"/>
          <ac:spMkLst>
            <pc:docMk/>
            <pc:sldMk cId="3071523732" sldId="2147471740"/>
            <ac:spMk id="198" creationId="{A9A21BBF-402D-6BA6-353A-413ADE705EA4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9:45.102" v="12525"/>
          <ac:spMkLst>
            <pc:docMk/>
            <pc:sldMk cId="3071523732" sldId="2147471740"/>
            <ac:spMk id="199" creationId="{CC86B20D-6055-4E27-E2A0-1F595E14121B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00:18.915" v="12657"/>
          <ac:spMkLst>
            <pc:docMk/>
            <pc:sldMk cId="3071523732" sldId="2147471740"/>
            <ac:spMk id="201" creationId="{A9741D84-B18C-AB1C-25C7-E30FD5073077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00:23.947" v="12788"/>
          <ac:spMkLst>
            <pc:docMk/>
            <pc:sldMk cId="3071523732" sldId="2147471740"/>
            <ac:spMk id="203" creationId="{27A4379D-0E15-817C-F7A4-89E95EC2AAA4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00:28.153" v="12925"/>
          <ac:spMkLst>
            <pc:docMk/>
            <pc:sldMk cId="3071523732" sldId="2147471740"/>
            <ac:spMk id="205" creationId="{12411A9E-B7C8-390B-D393-F8118EB212CB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00:32.528" v="13060"/>
          <ac:spMkLst>
            <pc:docMk/>
            <pc:sldMk cId="3071523732" sldId="2147471740"/>
            <ac:spMk id="207" creationId="{887B48A0-CDD0-6D2F-89AD-9EAA73648D5F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00:36.850" v="13189"/>
          <ac:spMkLst>
            <pc:docMk/>
            <pc:sldMk cId="3071523732" sldId="2147471740"/>
            <ac:spMk id="209" creationId="{53A51C04-8594-01F8-4E37-F008B1219C7B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05:16.016" v="13911"/>
          <ac:spMkLst>
            <pc:docMk/>
            <pc:sldMk cId="3071523732" sldId="2147471740"/>
            <ac:spMk id="214" creationId="{3E0C13CD-4447-BF90-DAF9-1FA599036369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04:40.295" v="13736"/>
          <ac:spMkLst>
            <pc:docMk/>
            <pc:sldMk cId="3071523732" sldId="2147471740"/>
            <ac:spMk id="215" creationId="{97BEB6B2-9864-27CA-ADBF-73BDC93063C2}"/>
          </ac:spMkLst>
        </pc:spChg>
        <pc:spChg chg="add del mod ord replST">
          <ac:chgData name="Marcia Cristina Pereira, Enel" userId="55bfb2b5-20fc-4aa5-b6cc-639fb947d556" providerId="ADAL" clId="{015A835D-7C72-4F73-AD66-D44FF1F99D7E}" dt="2023-09-01T16:05:16.015" v="13910"/>
          <ac:spMkLst>
            <pc:docMk/>
            <pc:sldMk cId="3071523732" sldId="2147471740"/>
            <ac:spMk id="217" creationId="{E30D4F53-0F7E-5E5B-60E3-DEE6816634EE}"/>
          </ac:spMkLst>
        </pc:spChg>
        <pc:spChg chg="add del mod">
          <ac:chgData name="Marcia Cristina Pereira, Enel" userId="55bfb2b5-20fc-4aa5-b6cc-639fb947d556" providerId="ADAL" clId="{015A835D-7C72-4F73-AD66-D44FF1F99D7E}" dt="2023-09-01T16:06:58.590" v="14599" actId="478"/>
          <ac:spMkLst>
            <pc:docMk/>
            <pc:sldMk cId="3071523732" sldId="2147471740"/>
            <ac:spMk id="226" creationId="{90B832E3-489D-98E9-84A0-3F4C51C03077}"/>
          </ac:spMkLst>
        </pc:spChg>
        <pc:spChg chg="add mod ord">
          <ac:chgData name="Marcia Cristina Pereira, Enel" userId="55bfb2b5-20fc-4aa5-b6cc-639fb947d556" providerId="ADAL" clId="{015A835D-7C72-4F73-AD66-D44FF1F99D7E}" dt="2023-09-01T16:10:15.090" v="15212"/>
          <ac:spMkLst>
            <pc:docMk/>
            <pc:sldMk cId="3071523732" sldId="2147471740"/>
            <ac:spMk id="227" creationId="{25B8023C-5B44-CA95-C2DB-513AF2D2D04E}"/>
          </ac:spMkLst>
        </pc:spChg>
        <pc:spChg chg="add mod ord">
          <ac:chgData name="Marcia Cristina Pereira, Enel" userId="55bfb2b5-20fc-4aa5-b6cc-639fb947d556" providerId="ADAL" clId="{015A835D-7C72-4F73-AD66-D44FF1F99D7E}" dt="2023-09-01T16:10:15.091" v="15214"/>
          <ac:spMkLst>
            <pc:docMk/>
            <pc:sldMk cId="3071523732" sldId="2147471740"/>
            <ac:spMk id="228" creationId="{619A44F5-A493-A926-84EF-E36271CD2A79}"/>
          </ac:spMkLst>
        </pc:spChg>
        <pc:spChg chg="add mod ord">
          <ac:chgData name="Marcia Cristina Pereira, Enel" userId="55bfb2b5-20fc-4aa5-b6cc-639fb947d556" providerId="ADAL" clId="{015A835D-7C72-4F73-AD66-D44FF1F99D7E}" dt="2023-09-01T16:10:15.096" v="15224"/>
          <ac:spMkLst>
            <pc:docMk/>
            <pc:sldMk cId="3071523732" sldId="2147471740"/>
            <ac:spMk id="239" creationId="{81D5F181-2236-0781-6729-8E2A3175E13F}"/>
          </ac:spMkLst>
        </pc:spChg>
        <pc:graphicFrameChg chg="mod">
          <ac:chgData name="Marcia Cristina Pereira, Enel" userId="55bfb2b5-20fc-4aa5-b6cc-639fb947d556" providerId="ADAL" clId="{015A835D-7C72-4F73-AD66-D44FF1F99D7E}" dt="2023-09-01T16:10:15.109" v="15228"/>
          <ac:graphicFrameMkLst>
            <pc:docMk/>
            <pc:sldMk cId="3071523732" sldId="2147471740"/>
            <ac:graphicFrameMk id="4" creationId="{15EA9DD6-7D9B-87FC-62F3-B8C7C24301E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8:01.482" v="2250"/>
          <ac:graphicFrameMkLst>
            <pc:docMk/>
            <pc:sldMk cId="3071523732" sldId="2147471740"/>
            <ac:graphicFrameMk id="11" creationId="{8F946A21-F7FE-6A55-8E24-5B887A768F8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8:05.898" v="2329"/>
          <ac:graphicFrameMkLst>
            <pc:docMk/>
            <pc:sldMk cId="3071523732" sldId="2147471740"/>
            <ac:graphicFrameMk id="13" creationId="{A3BCC79B-55F5-2AB5-55D9-8D7298D8D37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8:10.584" v="2408"/>
          <ac:graphicFrameMkLst>
            <pc:docMk/>
            <pc:sldMk cId="3071523732" sldId="2147471740"/>
            <ac:graphicFrameMk id="15" creationId="{F2069B2C-BF95-4A94-BC5B-7847B534B1F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8:44.118" v="2451"/>
          <ac:graphicFrameMkLst>
            <pc:docMk/>
            <pc:sldMk cId="3071523732" sldId="2147471740"/>
            <ac:graphicFrameMk id="17" creationId="{F155F674-7367-B8B7-4556-1F91245C20F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8:45.419" v="2597"/>
          <ac:graphicFrameMkLst>
            <pc:docMk/>
            <pc:sldMk cId="3071523732" sldId="2147471740"/>
            <ac:graphicFrameMk id="18" creationId="{43B8C170-28D4-78AD-EB70-127761E5511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8:46.083" v="2629"/>
          <ac:graphicFrameMkLst>
            <pc:docMk/>
            <pc:sldMk cId="3071523732" sldId="2147471740"/>
            <ac:graphicFrameMk id="22" creationId="{54762B83-A331-2BB0-BDE2-21DD878B16A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8:52.160" v="2930"/>
          <ac:graphicFrameMkLst>
            <pc:docMk/>
            <pc:sldMk cId="3071523732" sldId="2147471740"/>
            <ac:graphicFrameMk id="26" creationId="{567B095F-7706-5554-D29C-167D906D0D7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8:54.894" v="3036"/>
          <ac:graphicFrameMkLst>
            <pc:docMk/>
            <pc:sldMk cId="3071523732" sldId="2147471740"/>
            <ac:graphicFrameMk id="30" creationId="{873DCFF0-B81A-9785-7CBA-F69234C9BA9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8:55.662" v="3224"/>
          <ac:graphicFrameMkLst>
            <pc:docMk/>
            <pc:sldMk cId="3071523732" sldId="2147471740"/>
            <ac:graphicFrameMk id="33" creationId="{A4AA7D16-853E-1C7A-E44B-30AD2E071A7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9:04.281" v="3284"/>
          <ac:graphicFrameMkLst>
            <pc:docMk/>
            <pc:sldMk cId="3071523732" sldId="2147471740"/>
            <ac:graphicFrameMk id="37" creationId="{EEBE4D77-BB4A-AE25-A163-9A480C717B5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9:09.567" v="3318"/>
          <ac:graphicFrameMkLst>
            <pc:docMk/>
            <pc:sldMk cId="3071523732" sldId="2147471740"/>
            <ac:graphicFrameMk id="38" creationId="{4D8BDBB8-5EC3-E02E-93A9-661D1B84F4C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9:12.299" v="3348"/>
          <ac:graphicFrameMkLst>
            <pc:docMk/>
            <pc:sldMk cId="3071523732" sldId="2147471740"/>
            <ac:graphicFrameMk id="39" creationId="{B4B15489-E889-1415-EE3F-B2FD9B0AB96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9:30.038" v="3650"/>
          <ac:graphicFrameMkLst>
            <pc:docMk/>
            <pc:sldMk cId="3071523732" sldId="2147471740"/>
            <ac:graphicFrameMk id="40" creationId="{96F99006-4D7D-91D4-CB23-7EE27F5F5B0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9:39.199" v="3762"/>
          <ac:graphicFrameMkLst>
            <pc:docMk/>
            <pc:sldMk cId="3071523732" sldId="2147471740"/>
            <ac:graphicFrameMk id="46" creationId="{C79DB775-8683-E8A2-195D-CBFE05445D6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29:58.414" v="4067"/>
          <ac:graphicFrameMkLst>
            <pc:docMk/>
            <pc:sldMk cId="3071523732" sldId="2147471740"/>
            <ac:graphicFrameMk id="51" creationId="{5F20201C-296E-3B1A-B6CF-935D7DE0DA0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0:01.984" v="4119"/>
          <ac:graphicFrameMkLst>
            <pc:docMk/>
            <pc:sldMk cId="3071523732" sldId="2147471740"/>
            <ac:graphicFrameMk id="54" creationId="{BD5A5E9F-0A90-DD9E-BA33-1BCA860B4B5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0:04.681" v="4164"/>
          <ac:graphicFrameMkLst>
            <pc:docMk/>
            <pc:sldMk cId="3071523732" sldId="2147471740"/>
            <ac:graphicFrameMk id="55" creationId="{9EB5985D-2AD8-2F6E-7A31-C2361EDD174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0:16.514" v="4205"/>
          <ac:graphicFrameMkLst>
            <pc:docMk/>
            <pc:sldMk cId="3071523732" sldId="2147471740"/>
            <ac:graphicFrameMk id="56" creationId="{E5F2C043-8BD3-1A45-19C1-08D98A64C13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0:24.147" v="4248"/>
          <ac:graphicFrameMkLst>
            <pc:docMk/>
            <pc:sldMk cId="3071523732" sldId="2147471740"/>
            <ac:graphicFrameMk id="57" creationId="{F7F2AF9C-17BB-1B36-AB74-96324AC2375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0:31.393" v="4292"/>
          <ac:graphicFrameMkLst>
            <pc:docMk/>
            <pc:sldMk cId="3071523732" sldId="2147471740"/>
            <ac:graphicFrameMk id="58" creationId="{780FE3B6-7BA4-9811-324D-C454B16B096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0:40.641" v="4338"/>
          <ac:graphicFrameMkLst>
            <pc:docMk/>
            <pc:sldMk cId="3071523732" sldId="2147471740"/>
            <ac:graphicFrameMk id="59" creationId="{72D6268D-A4B4-E674-1211-0D33403E727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0:48.416" v="4391"/>
          <ac:graphicFrameMkLst>
            <pc:docMk/>
            <pc:sldMk cId="3071523732" sldId="2147471740"/>
            <ac:graphicFrameMk id="60" creationId="{D446DD2F-2119-8311-98E5-7190B865E17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0:52.026" v="4441"/>
          <ac:graphicFrameMkLst>
            <pc:docMk/>
            <pc:sldMk cId="3071523732" sldId="2147471740"/>
            <ac:graphicFrameMk id="61" creationId="{4F35FADC-B6D2-1EB5-15AE-351DD18A662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0:54.463" v="4487"/>
          <ac:graphicFrameMkLst>
            <pc:docMk/>
            <pc:sldMk cId="3071523732" sldId="2147471740"/>
            <ac:graphicFrameMk id="62" creationId="{53234D62-2E54-D1EE-5169-23F3E164FBB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5:20.673" v="5058"/>
          <ac:graphicFrameMkLst>
            <pc:docMk/>
            <pc:sldMk cId="3071523732" sldId="2147471740"/>
            <ac:graphicFrameMk id="63" creationId="{3CADDF00-EEB0-980B-4697-2A32EE475A9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1:07.196" v="4688"/>
          <ac:graphicFrameMkLst>
            <pc:docMk/>
            <pc:sldMk cId="3071523732" sldId="2147471740"/>
            <ac:graphicFrameMk id="65" creationId="{242E1514-79DD-D455-DC39-AAC85B23799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1:11.271" v="4810"/>
          <ac:graphicFrameMkLst>
            <pc:docMk/>
            <pc:sldMk cId="3071523732" sldId="2147471740"/>
            <ac:graphicFrameMk id="76" creationId="{A0F0C4A3-2C7F-2221-066D-F3C823BB829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6:17.752" v="5382"/>
          <ac:graphicFrameMkLst>
            <pc:docMk/>
            <pc:sldMk cId="3071523732" sldId="2147471740"/>
            <ac:graphicFrameMk id="77" creationId="{8C1B4B14-2658-D79F-406C-1F568FD2F79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5:24.581" v="5175"/>
          <ac:graphicFrameMkLst>
            <pc:docMk/>
            <pc:sldMk cId="3071523732" sldId="2147471740"/>
            <ac:graphicFrameMk id="79" creationId="{39EDA58B-0936-F65F-B34B-33998DACFA4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35:50.972" v="5311"/>
          <ac:graphicFrameMkLst>
            <pc:docMk/>
            <pc:sldMk cId="3071523732" sldId="2147471740"/>
            <ac:graphicFrameMk id="80" creationId="{6D373875-680F-18A9-BA94-9A096A11898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47:59.301" v="5827"/>
          <ac:graphicFrameMkLst>
            <pc:docMk/>
            <pc:sldMk cId="3071523732" sldId="2147471740"/>
            <ac:graphicFrameMk id="82" creationId="{E7C5D296-0FB9-A4EC-ED97-28EFD69DF65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48:02.067" v="6070"/>
          <ac:graphicFrameMkLst>
            <pc:docMk/>
            <pc:sldMk cId="3071523732" sldId="2147471740"/>
            <ac:graphicFrameMk id="95" creationId="{F75B1FC6-3EBE-59EA-D3C4-69FDB5FB015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49:01.970" v="6269"/>
          <ac:graphicFrameMkLst>
            <pc:docMk/>
            <pc:sldMk cId="3071523732" sldId="2147471740"/>
            <ac:graphicFrameMk id="99" creationId="{1BF786A4-3DBC-1D4D-BF10-589E7573806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49:04.034" v="6335"/>
          <ac:graphicFrameMkLst>
            <pc:docMk/>
            <pc:sldMk cId="3071523732" sldId="2147471740"/>
            <ac:graphicFrameMk id="100" creationId="{FB1D6E24-0D5C-5F49-1D82-9E3C5DC4FBA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49:06.279" v="6391"/>
          <ac:graphicFrameMkLst>
            <pc:docMk/>
            <pc:sldMk cId="3071523732" sldId="2147471740"/>
            <ac:graphicFrameMk id="101" creationId="{B362DC39-C1BD-0834-7A9E-31EEB3F47CE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49:09.608" v="6446"/>
          <ac:graphicFrameMkLst>
            <pc:docMk/>
            <pc:sldMk cId="3071523732" sldId="2147471740"/>
            <ac:graphicFrameMk id="102" creationId="{F8079008-B432-3088-02DD-B72C4FFF494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3:59.254" v="6776"/>
          <ac:graphicFrameMkLst>
            <pc:docMk/>
            <pc:sldMk cId="3071523732" sldId="2147471740"/>
            <ac:graphicFrameMk id="103" creationId="{94ECBC03-AA17-2C3B-6674-FDE2A41E99E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1:17.302" v="13211"/>
          <ac:graphicFrameMkLst>
            <pc:docMk/>
            <pc:sldMk cId="3071523732" sldId="2147471740"/>
            <ac:graphicFrameMk id="107" creationId="{708F7F0D-88BC-BD46-2D31-385B9D22AC5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5:07.525" v="7735"/>
          <ac:graphicFrameMkLst>
            <pc:docMk/>
            <pc:sldMk cId="3071523732" sldId="2147471740"/>
            <ac:graphicFrameMk id="120" creationId="{2C86E6E1-22DE-98F3-B77B-9C70E74022E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5:08.105" v="7802"/>
          <ac:graphicFrameMkLst>
            <pc:docMk/>
            <pc:sldMk cId="3071523732" sldId="2147471740"/>
            <ac:graphicFrameMk id="122" creationId="{03BB3388-FD55-6535-B0B1-9597EC6ABD0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5:09.025" v="7867"/>
          <ac:graphicFrameMkLst>
            <pc:docMk/>
            <pc:sldMk cId="3071523732" sldId="2147471740"/>
            <ac:graphicFrameMk id="123" creationId="{6C880ED6-3A73-D3D5-B6F7-8FE6932FD8E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5:10.111" v="7987"/>
          <ac:graphicFrameMkLst>
            <pc:docMk/>
            <pc:sldMk cId="3071523732" sldId="2147471740"/>
            <ac:graphicFrameMk id="124" creationId="{032FF869-37C0-A3B3-7E33-2785194809F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5:10.921" v="8113"/>
          <ac:graphicFrameMkLst>
            <pc:docMk/>
            <pc:sldMk cId="3071523732" sldId="2147471740"/>
            <ac:graphicFrameMk id="127" creationId="{EFDECA9A-7D0C-FE27-672D-320DA9991CA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5:14.257" v="8190"/>
          <ac:graphicFrameMkLst>
            <pc:docMk/>
            <pc:sldMk cId="3071523732" sldId="2147471740"/>
            <ac:graphicFrameMk id="130" creationId="{CDFDCD8E-ABDF-4ABC-2A03-C307C4017B8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5:43.213" v="8392"/>
          <ac:graphicFrameMkLst>
            <pc:docMk/>
            <pc:sldMk cId="3071523732" sldId="2147471740"/>
            <ac:graphicFrameMk id="131" creationId="{41AC54A1-2C1A-C871-663C-66820742E08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5:56.515" v="8524"/>
          <ac:graphicFrameMkLst>
            <pc:docMk/>
            <pc:sldMk cId="3071523732" sldId="2147471740"/>
            <ac:graphicFrameMk id="134" creationId="{269B5815-D984-97A3-99AE-82F15812A4E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6:07.014" v="8741"/>
          <ac:graphicFrameMkLst>
            <pc:docMk/>
            <pc:sldMk cId="3071523732" sldId="2147471740"/>
            <ac:graphicFrameMk id="136" creationId="{C1470AEC-83E5-C5BF-6CEE-1C29151CB7C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6:11.711" v="8886"/>
          <ac:graphicFrameMkLst>
            <pc:docMk/>
            <pc:sldMk cId="3071523732" sldId="2147471740"/>
            <ac:graphicFrameMk id="139" creationId="{AD202AF3-F486-B7B4-7500-920E312579A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6:15.951" v="9020"/>
          <ac:graphicFrameMkLst>
            <pc:docMk/>
            <pc:sldMk cId="3071523732" sldId="2147471740"/>
            <ac:graphicFrameMk id="141" creationId="{0F306032-32DA-4122-D35A-437E08C9624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6:58.875" v="9167"/>
          <ac:graphicFrameMkLst>
            <pc:docMk/>
            <pc:sldMk cId="3071523732" sldId="2147471740"/>
            <ac:graphicFrameMk id="144" creationId="{219AAAB1-D795-05A9-D9E9-239EEDE1BB0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7:18.227" v="9263"/>
          <ac:graphicFrameMkLst>
            <pc:docMk/>
            <pc:sldMk cId="3071523732" sldId="2147471740"/>
            <ac:graphicFrameMk id="146" creationId="{D5DD3963-2398-4453-CB7D-DD1D89EC16A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7:23.828" v="9322"/>
          <ac:graphicFrameMkLst>
            <pc:docMk/>
            <pc:sldMk cId="3071523732" sldId="2147471740"/>
            <ac:graphicFrameMk id="148" creationId="{89680AA7-D1B7-21F4-4094-B86ED0B1DA8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7:26.175" v="9379"/>
          <ac:graphicFrameMkLst>
            <pc:docMk/>
            <pc:sldMk cId="3071523732" sldId="2147471740"/>
            <ac:graphicFrameMk id="149" creationId="{EB93F43E-90E5-CD4A-5105-B04BF513908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7:30.956" v="9447"/>
          <ac:graphicFrameMkLst>
            <pc:docMk/>
            <pc:sldMk cId="3071523732" sldId="2147471740"/>
            <ac:graphicFrameMk id="150" creationId="{B3DC0BA3-11CD-7E27-B6E3-11F55D53928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7:34.624" v="9525"/>
          <ac:graphicFrameMkLst>
            <pc:docMk/>
            <pc:sldMk cId="3071523732" sldId="2147471740"/>
            <ac:graphicFrameMk id="151" creationId="{CD175E9C-CA81-1882-B90B-1ADB14C4769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7:36.803" v="9602"/>
          <ac:graphicFrameMkLst>
            <pc:docMk/>
            <pc:sldMk cId="3071523732" sldId="2147471740"/>
            <ac:graphicFrameMk id="152" creationId="{2C745084-DB07-18B2-EDAC-766B3F3DDD5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7:43.768" v="9670"/>
          <ac:graphicFrameMkLst>
            <pc:docMk/>
            <pc:sldMk cId="3071523732" sldId="2147471740"/>
            <ac:graphicFrameMk id="153" creationId="{0B467C94-A3A0-EAA9-A678-E6BB05237C7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7:48.245" v="9737"/>
          <ac:graphicFrameMkLst>
            <pc:docMk/>
            <pc:sldMk cId="3071523732" sldId="2147471740"/>
            <ac:graphicFrameMk id="154" creationId="{AF41352B-BCE0-7398-6EDA-7FCF2D13953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7:55.304" v="9901"/>
          <ac:graphicFrameMkLst>
            <pc:docMk/>
            <pc:sldMk cId="3071523732" sldId="2147471740"/>
            <ac:graphicFrameMk id="155" creationId="{E3811656-D1E0-6F09-64ED-7E3566E59DE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7:58.449" v="9963"/>
          <ac:graphicFrameMkLst>
            <pc:docMk/>
            <pc:sldMk cId="3071523732" sldId="2147471740"/>
            <ac:graphicFrameMk id="158" creationId="{1DD1C61A-C1D4-6959-F30E-7A4747117A5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8:09.266" v="10242"/>
          <ac:graphicFrameMkLst>
            <pc:docMk/>
            <pc:sldMk cId="3071523732" sldId="2147471740"/>
            <ac:graphicFrameMk id="159" creationId="{E9A34C91-EC88-7645-EB64-7E4162CA7A4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8:23.032" v="10719"/>
          <ac:graphicFrameMkLst>
            <pc:docMk/>
            <pc:sldMk cId="3071523732" sldId="2147471740"/>
            <ac:graphicFrameMk id="161" creationId="{4ED6E98F-E49F-7688-9711-714217EBC3D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8:28.371" v="10799"/>
          <ac:graphicFrameMkLst>
            <pc:docMk/>
            <pc:sldMk cId="3071523732" sldId="2147471740"/>
            <ac:graphicFrameMk id="168" creationId="{6AAE4B1B-7A5E-A972-CCCF-AFABB67E3EA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8:30.882" v="10877"/>
          <ac:graphicFrameMkLst>
            <pc:docMk/>
            <pc:sldMk cId="3071523732" sldId="2147471740"/>
            <ac:graphicFrameMk id="169" creationId="{7A189477-5C50-45AC-90C4-398F12810F0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8:33.280" v="10984"/>
          <ac:graphicFrameMkLst>
            <pc:docMk/>
            <pc:sldMk cId="3071523732" sldId="2147471740"/>
            <ac:graphicFrameMk id="170" creationId="{2D1C3977-39BA-F549-50B1-843EE1F8D1E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8:35.936" v="11062"/>
          <ac:graphicFrameMkLst>
            <pc:docMk/>
            <pc:sldMk cId="3071523732" sldId="2147471740"/>
            <ac:graphicFrameMk id="171" creationId="{89DE002C-1090-0630-3D9E-F5F75A3DCE1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8:45.369" v="11129"/>
          <ac:graphicFrameMkLst>
            <pc:docMk/>
            <pc:sldMk cId="3071523732" sldId="2147471740"/>
            <ac:graphicFrameMk id="172" creationId="{29FE2035-7CDA-CF46-D000-02B7BBF80F2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8:52.168" v="11293"/>
          <ac:graphicFrameMkLst>
            <pc:docMk/>
            <pc:sldMk cId="3071523732" sldId="2147471740"/>
            <ac:graphicFrameMk id="173" creationId="{9E4878B7-9716-278C-01BD-333D6082564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8:56.153" v="11431"/>
          <ac:graphicFrameMkLst>
            <pc:docMk/>
            <pc:sldMk cId="3071523732" sldId="2147471740"/>
            <ac:graphicFrameMk id="176" creationId="{DAA22B51-E951-8CFF-5593-FD25A4150D9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9:00.528" v="11506"/>
          <ac:graphicFrameMkLst>
            <pc:docMk/>
            <pc:sldMk cId="3071523732" sldId="2147471740"/>
            <ac:graphicFrameMk id="179" creationId="{7EA769CC-F7CD-C512-5DC7-F01018E85CB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9:06.935" v="11579"/>
          <ac:graphicFrameMkLst>
            <pc:docMk/>
            <pc:sldMk cId="3071523732" sldId="2147471740"/>
            <ac:graphicFrameMk id="180" creationId="{ADCDAED2-6F0A-AB86-9EE1-279CB4C2ACD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9:27.766" v="11713"/>
          <ac:graphicFrameMkLst>
            <pc:docMk/>
            <pc:sldMk cId="3071523732" sldId="2147471740"/>
            <ac:graphicFrameMk id="181" creationId="{DD795A8F-B460-D4D6-6702-90C86FFD979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9:30.019" v="11852"/>
          <ac:graphicFrameMkLst>
            <pc:docMk/>
            <pc:sldMk cId="3071523732" sldId="2147471740"/>
            <ac:graphicFrameMk id="183" creationId="{B12E362B-E5DE-177C-5359-9DC5596D7CA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9:36.686" v="11961"/>
          <ac:graphicFrameMkLst>
            <pc:docMk/>
            <pc:sldMk cId="3071523732" sldId="2147471740"/>
            <ac:graphicFrameMk id="185" creationId="{ACC62F9E-9A28-CF79-37F8-A20CAA75680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9:38.662" v="12068"/>
          <ac:graphicFrameMkLst>
            <pc:docMk/>
            <pc:sldMk cId="3071523732" sldId="2147471740"/>
            <ac:graphicFrameMk id="186" creationId="{8EF6F820-905C-CFE5-EE57-E6F8F1AB647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3:12.310" v="13376"/>
          <ac:graphicFrameMkLst>
            <pc:docMk/>
            <pc:sldMk cId="3071523732" sldId="2147471740"/>
            <ac:graphicFrameMk id="187" creationId="{44FE4678-C677-3D27-596B-E812517F6E6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5:59:45.038" v="12464"/>
          <ac:graphicFrameMkLst>
            <pc:docMk/>
            <pc:sldMk cId="3071523732" sldId="2147471740"/>
            <ac:graphicFrameMk id="188" creationId="{AD80A3AF-1B51-7F4D-1185-04F4381D068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0:18.822" v="12596"/>
          <ac:graphicFrameMkLst>
            <pc:docMk/>
            <pc:sldMk cId="3071523732" sldId="2147471740"/>
            <ac:graphicFrameMk id="200" creationId="{EBF174A4-8D40-CDA1-63E2-FF6C2518F59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0:23.876" v="12727"/>
          <ac:graphicFrameMkLst>
            <pc:docMk/>
            <pc:sldMk cId="3071523732" sldId="2147471740"/>
            <ac:graphicFrameMk id="202" creationId="{1BA28D3A-A8C5-D75F-895E-ACD628F09C3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0:28.080" v="12864"/>
          <ac:graphicFrameMkLst>
            <pc:docMk/>
            <pc:sldMk cId="3071523732" sldId="2147471740"/>
            <ac:graphicFrameMk id="204" creationId="{EF59817C-60BA-C736-F3A2-FF065DE8536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0:32.461" v="12999"/>
          <ac:graphicFrameMkLst>
            <pc:docMk/>
            <pc:sldMk cId="3071523732" sldId="2147471740"/>
            <ac:graphicFrameMk id="206" creationId="{B03D18FA-E0C1-31B1-5ACE-A380CE6C5F5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0:36.769" v="13128"/>
          <ac:graphicFrameMkLst>
            <pc:docMk/>
            <pc:sldMk cId="3071523732" sldId="2147471740"/>
            <ac:graphicFrameMk id="208" creationId="{4F396156-B17E-AFE7-BB8F-DA426EED6BD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4:40.210" v="13654"/>
          <ac:graphicFrameMkLst>
            <pc:docMk/>
            <pc:sldMk cId="3071523732" sldId="2147471740"/>
            <ac:graphicFrameMk id="210" creationId="{C658CEE3-6B58-A873-6D5E-EC78E33B6CC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3:20.436" v="13454"/>
          <ac:graphicFrameMkLst>
            <pc:docMk/>
            <pc:sldMk cId="3071523732" sldId="2147471740"/>
            <ac:graphicFrameMk id="211" creationId="{FE775E55-09D2-F383-A2A4-ACCFE398165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5:46.818" v="14167"/>
          <ac:graphicFrameMkLst>
            <pc:docMk/>
            <pc:sldMk cId="3071523732" sldId="2147471740"/>
            <ac:graphicFrameMk id="212" creationId="{98AF25E9-6DB8-61F3-D028-748243EFFFF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5:24.675" v="13930"/>
          <ac:graphicFrameMkLst>
            <pc:docMk/>
            <pc:sldMk cId="3071523732" sldId="2147471740"/>
            <ac:graphicFrameMk id="213" creationId="{7A5D94F3-CB2C-6937-6CA9-996E909AD39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4:46.344" v="13756"/>
          <ac:graphicFrameMkLst>
            <pc:docMk/>
            <pc:sldMk cId="3071523732" sldId="2147471740"/>
            <ac:graphicFrameMk id="216" creationId="{BD54D3B4-68FE-F79B-E3A6-BA09D8C77FF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4:59.495" v="13840"/>
          <ac:graphicFrameMkLst>
            <pc:docMk/>
            <pc:sldMk cId="3071523732" sldId="2147471740"/>
            <ac:graphicFrameMk id="218" creationId="{FC1865F1-506A-CBFB-247C-6FE7A46B07D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5:33.771" v="14050"/>
          <ac:graphicFrameMkLst>
            <pc:docMk/>
            <pc:sldMk cId="3071523732" sldId="2147471740"/>
            <ac:graphicFrameMk id="219" creationId="{3A35C7ED-F1B2-28D9-DE5E-28C632CF536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9:29.479" v="14821"/>
          <ac:graphicFrameMkLst>
            <pc:docMk/>
            <pc:sldMk cId="3071523732" sldId="2147471740"/>
            <ac:graphicFrameMk id="220" creationId="{FCB0FD4E-564B-4158-C747-9123CA6C53B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5:53.333" v="14403"/>
          <ac:graphicFrameMkLst>
            <pc:docMk/>
            <pc:sldMk cId="3071523732" sldId="2147471740"/>
            <ac:graphicFrameMk id="221" creationId="{77968794-1D43-0F8B-5BB1-F5761687950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5:49.366" v="14285"/>
          <ac:graphicFrameMkLst>
            <pc:docMk/>
            <pc:sldMk cId="3071523732" sldId="2147471740"/>
            <ac:graphicFrameMk id="222" creationId="{0466AA9F-BDE5-47E0-7533-1531759E9CEE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1T16:10:15.066" v="15189"/>
          <ac:graphicFrameMkLst>
            <pc:docMk/>
            <pc:sldMk cId="3071523732" sldId="2147471740"/>
            <ac:graphicFrameMk id="223" creationId="{AA05907B-3ADB-0BE5-91BB-DC5726B50AA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5:55.916" v="14502"/>
          <ac:graphicFrameMkLst>
            <pc:docMk/>
            <pc:sldMk cId="3071523732" sldId="2147471740"/>
            <ac:graphicFrameMk id="224" creationId="{00BE3F9D-BD57-D661-8CE0-F369954D120A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1T16:10:15.080" v="15200"/>
          <ac:graphicFrameMkLst>
            <pc:docMk/>
            <pc:sldMk cId="3071523732" sldId="2147471740"/>
            <ac:graphicFrameMk id="225" creationId="{5BF161E6-21EF-7A2C-677A-DBD884157F9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9:31.786" v="14905"/>
          <ac:graphicFrameMkLst>
            <pc:docMk/>
            <pc:sldMk cId="3071523732" sldId="2147471740"/>
            <ac:graphicFrameMk id="235" creationId="{5C36B2C1-65B4-4DED-D190-7BAFD3CAE0D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9:34.078" v="14983"/>
          <ac:graphicFrameMkLst>
            <pc:docMk/>
            <pc:sldMk cId="3071523732" sldId="2147471740"/>
            <ac:graphicFrameMk id="236" creationId="{5800C30E-59F8-E7BC-F8BE-DAC9291358A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09:36.508" v="15062"/>
          <ac:graphicFrameMkLst>
            <pc:docMk/>
            <pc:sldMk cId="3071523732" sldId="2147471740"/>
            <ac:graphicFrameMk id="237" creationId="{E0AE820C-34EC-5321-DF28-CABB64B6055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10:15.012" v="15155"/>
          <ac:graphicFrameMkLst>
            <pc:docMk/>
            <pc:sldMk cId="3071523732" sldId="2147471740"/>
            <ac:graphicFrameMk id="238" creationId="{186BA66C-5A64-2B01-268B-A218FB65A817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1T16:10:15.048" v="15170"/>
          <ac:graphicFrameMkLst>
            <pc:docMk/>
            <pc:sldMk cId="3071523732" sldId="2147471740"/>
            <ac:graphicFrameMk id="240" creationId="{2920EC60-4EEE-9967-0527-C893996414E4}"/>
          </ac:graphicFrameMkLst>
        </pc:graphicFrameChg>
        <pc:picChg chg="add del mod">
          <ac:chgData name="Marcia Cristina Pereira, Enel" userId="55bfb2b5-20fc-4aa5-b6cc-639fb947d556" providerId="ADAL" clId="{015A835D-7C72-4F73-AD66-D44FF1F99D7E}" dt="2023-09-01T15:45:42.552" v="5687" actId="478"/>
          <ac:picMkLst>
            <pc:docMk/>
            <pc:sldMk cId="3071523732" sldId="2147471740"/>
            <ac:picMk id="91" creationId="{E84F5001-85B4-DD26-E590-E81E025AC7C5}"/>
          </ac:picMkLst>
        </pc:picChg>
        <pc:picChg chg="add del mod">
          <ac:chgData name="Marcia Cristina Pereira, Enel" userId="55bfb2b5-20fc-4aa5-b6cc-639fb947d556" providerId="ADAL" clId="{015A835D-7C72-4F73-AD66-D44FF1F99D7E}" dt="2023-09-01T15:53:45.612" v="6760" actId="478"/>
          <ac:picMkLst>
            <pc:docMk/>
            <pc:sldMk cId="3071523732" sldId="2147471740"/>
            <ac:picMk id="106" creationId="{C34DDA05-3868-DEFD-1390-15711A3EC288}"/>
          </ac:picMkLst>
        </pc:picChg>
        <pc:cxnChg chg="add mod ord">
          <ac:chgData name="Marcia Cristina Pereira, Enel" userId="55bfb2b5-20fc-4aa5-b6cc-639fb947d556" providerId="ADAL" clId="{015A835D-7C72-4F73-AD66-D44FF1F99D7E}" dt="2023-09-01T16:10:15.092" v="15216"/>
          <ac:cxnSpMkLst>
            <pc:docMk/>
            <pc:sldMk cId="3071523732" sldId="2147471740"/>
            <ac:cxnSpMk id="230" creationId="{BFE5F2AC-8EFA-D7FC-0C25-A2BFCB83DA79}"/>
          </ac:cxnSpMkLst>
        </pc:cxnChg>
        <pc:cxnChg chg="add del mod">
          <ac:chgData name="Marcia Cristina Pereira, Enel" userId="55bfb2b5-20fc-4aa5-b6cc-639fb947d556" providerId="ADAL" clId="{015A835D-7C72-4F73-AD66-D44FF1F99D7E}" dt="2023-09-01T16:07:55.957" v="14642" actId="478"/>
          <ac:cxnSpMkLst>
            <pc:docMk/>
            <pc:sldMk cId="3071523732" sldId="2147471740"/>
            <ac:cxnSpMk id="231" creationId="{5AC518D6-583C-A5B3-E56E-95270C583587}"/>
          </ac:cxnSpMkLst>
        </pc:cxnChg>
        <pc:cxnChg chg="add mod ord">
          <ac:chgData name="Marcia Cristina Pereira, Enel" userId="55bfb2b5-20fc-4aa5-b6cc-639fb947d556" providerId="ADAL" clId="{015A835D-7C72-4F73-AD66-D44FF1F99D7E}" dt="2023-09-01T16:10:15.093" v="15218"/>
          <ac:cxnSpMkLst>
            <pc:docMk/>
            <pc:sldMk cId="3071523732" sldId="2147471740"/>
            <ac:cxnSpMk id="232" creationId="{1E753F9A-8404-61A2-40B2-1168285FC24F}"/>
          </ac:cxnSpMkLst>
        </pc:cxnChg>
        <pc:cxnChg chg="add mod ord">
          <ac:chgData name="Marcia Cristina Pereira, Enel" userId="55bfb2b5-20fc-4aa5-b6cc-639fb947d556" providerId="ADAL" clId="{015A835D-7C72-4F73-AD66-D44FF1F99D7E}" dt="2023-09-01T16:10:15.094" v="15220"/>
          <ac:cxnSpMkLst>
            <pc:docMk/>
            <pc:sldMk cId="3071523732" sldId="2147471740"/>
            <ac:cxnSpMk id="233" creationId="{7FAACBF9-F1DA-DD3E-3FF5-17AA6A81066E}"/>
          </ac:cxnSpMkLst>
        </pc:cxnChg>
        <pc:cxnChg chg="add mod ord">
          <ac:chgData name="Marcia Cristina Pereira, Enel" userId="55bfb2b5-20fc-4aa5-b6cc-639fb947d556" providerId="ADAL" clId="{015A835D-7C72-4F73-AD66-D44FF1F99D7E}" dt="2023-09-01T16:10:15.095" v="15222"/>
          <ac:cxnSpMkLst>
            <pc:docMk/>
            <pc:sldMk cId="3071523732" sldId="2147471740"/>
            <ac:cxnSpMk id="234" creationId="{400FCB77-EF2C-75AE-10D3-6979777507EC}"/>
          </ac:cxnSpMkLst>
        </pc:cxnChg>
      </pc:sldChg>
      <pc:sldChg chg="del">
        <pc:chgData name="Marcia Cristina Pereira, Enel" userId="55bfb2b5-20fc-4aa5-b6cc-639fb947d556" providerId="ADAL" clId="{015A835D-7C72-4F73-AD66-D44FF1F99D7E}" dt="2023-08-31T14:45:13.306" v="119" actId="47"/>
        <pc:sldMkLst>
          <pc:docMk/>
          <pc:sldMk cId="761090172" sldId="2147478091"/>
        </pc:sldMkLst>
      </pc:sldChg>
      <pc:sldChg chg="del">
        <pc:chgData name="Marcia Cristina Pereira, Enel" userId="55bfb2b5-20fc-4aa5-b6cc-639fb947d556" providerId="ADAL" clId="{015A835D-7C72-4F73-AD66-D44FF1F99D7E}" dt="2023-08-31T15:03:54.101" v="380" actId="47"/>
        <pc:sldMkLst>
          <pc:docMk/>
          <pc:sldMk cId="418614902" sldId="2147478095"/>
        </pc:sldMkLst>
      </pc:sldChg>
      <pc:sldChg chg="del">
        <pc:chgData name="Marcia Cristina Pereira, Enel" userId="55bfb2b5-20fc-4aa5-b6cc-639fb947d556" providerId="ADAL" clId="{015A835D-7C72-4F73-AD66-D44FF1F99D7E}" dt="2023-08-31T15:02:48.459" v="373" actId="47"/>
        <pc:sldMkLst>
          <pc:docMk/>
          <pc:sldMk cId="2476018151" sldId="2147478096"/>
        </pc:sldMkLst>
      </pc:sldChg>
      <pc:sldChg chg="addSp modSp mod">
        <pc:chgData name="Marcia Cristina Pereira, Enel" userId="55bfb2b5-20fc-4aa5-b6cc-639fb947d556" providerId="ADAL" clId="{015A835D-7C72-4F73-AD66-D44FF1F99D7E}" dt="2023-09-06T02:06:07.017" v="64506" actId="1038"/>
        <pc:sldMkLst>
          <pc:docMk/>
          <pc:sldMk cId="3210967027" sldId="2147478098"/>
        </pc:sldMkLst>
        <pc:spChg chg="add mod">
          <ac:chgData name="Marcia Cristina Pereira, Enel" userId="55bfb2b5-20fc-4aa5-b6cc-639fb947d556" providerId="ADAL" clId="{015A835D-7C72-4F73-AD66-D44FF1F99D7E}" dt="2023-09-06T02:05:45.775" v="64497" actId="1076"/>
          <ac:spMkLst>
            <pc:docMk/>
            <pc:sldMk cId="3210967027" sldId="2147478098"/>
            <ac:spMk id="8" creationId="{B32049B4-19C2-AB1A-D2FA-B83A4769EEC7}"/>
          </ac:spMkLst>
        </pc:spChg>
        <pc:spChg chg="add mod">
          <ac:chgData name="Marcia Cristina Pereira, Enel" userId="55bfb2b5-20fc-4aa5-b6cc-639fb947d556" providerId="ADAL" clId="{015A835D-7C72-4F73-AD66-D44FF1F99D7E}" dt="2023-09-06T02:06:07.017" v="64506" actId="1038"/>
          <ac:spMkLst>
            <pc:docMk/>
            <pc:sldMk cId="3210967027" sldId="2147478098"/>
            <ac:spMk id="9" creationId="{FE51C5FF-EAF9-17C2-A51B-44A673969EDA}"/>
          </ac:spMkLst>
        </pc:spChg>
        <pc:spChg chg="mod">
          <ac:chgData name="Marcia Cristina Pereira, Enel" userId="55bfb2b5-20fc-4aa5-b6cc-639fb947d556" providerId="ADAL" clId="{015A835D-7C72-4F73-AD66-D44FF1F99D7E}" dt="2023-09-06T02:02:38.847" v="64442" actId="14100"/>
          <ac:spMkLst>
            <pc:docMk/>
            <pc:sldMk cId="3210967027" sldId="2147478098"/>
            <ac:spMk id="66" creationId="{0754F982-79C5-EA73-3612-CFBE626BE9F7}"/>
          </ac:spMkLst>
        </pc:spChg>
        <pc:spChg chg="mod">
          <ac:chgData name="Marcia Cristina Pereira, Enel" userId="55bfb2b5-20fc-4aa5-b6cc-639fb947d556" providerId="ADAL" clId="{015A835D-7C72-4F73-AD66-D44FF1F99D7E}" dt="2023-09-06T02:02:13.227" v="64416" actId="1038"/>
          <ac:spMkLst>
            <pc:docMk/>
            <pc:sldMk cId="3210967027" sldId="2147478098"/>
            <ac:spMk id="73" creationId="{9D9CE1B0-3EC6-CAF4-F96E-DDB3915C30D1}"/>
          </ac:spMkLst>
        </pc:spChg>
        <pc:spChg chg="mod">
          <ac:chgData name="Marcia Cristina Pereira, Enel" userId="55bfb2b5-20fc-4aa5-b6cc-639fb947d556" providerId="ADAL" clId="{015A835D-7C72-4F73-AD66-D44FF1F99D7E}" dt="2023-09-06T02:02:05.697" v="64409" actId="20577"/>
          <ac:spMkLst>
            <pc:docMk/>
            <pc:sldMk cId="3210967027" sldId="2147478098"/>
            <ac:spMk id="75" creationId="{1B1762AD-E9FB-A15D-BFE5-B77AB5C2076A}"/>
          </ac:spMkLst>
        </pc:spChg>
      </pc:sldChg>
      <pc:sldChg chg="del">
        <pc:chgData name="Marcia Cristina Pereira, Enel" userId="55bfb2b5-20fc-4aa5-b6cc-639fb947d556" providerId="ADAL" clId="{015A835D-7C72-4F73-AD66-D44FF1F99D7E}" dt="2023-08-31T14:45:16.425" v="120" actId="47"/>
        <pc:sldMkLst>
          <pc:docMk/>
          <pc:sldMk cId="4083762025" sldId="2147478099"/>
        </pc:sldMkLst>
      </pc:sldChg>
      <pc:sldChg chg="del">
        <pc:chgData name="Marcia Cristina Pereira, Enel" userId="55bfb2b5-20fc-4aa5-b6cc-639fb947d556" providerId="ADAL" clId="{015A835D-7C72-4F73-AD66-D44FF1F99D7E}" dt="2023-08-31T14:44:00.446" v="102" actId="47"/>
        <pc:sldMkLst>
          <pc:docMk/>
          <pc:sldMk cId="3937823941" sldId="2147478100"/>
        </pc:sldMkLst>
      </pc:sldChg>
      <pc:sldChg chg="del">
        <pc:chgData name="Marcia Cristina Pereira, Enel" userId="55bfb2b5-20fc-4aa5-b6cc-639fb947d556" providerId="ADAL" clId="{015A835D-7C72-4F73-AD66-D44FF1F99D7E}" dt="2023-08-31T14:43:45.965" v="101" actId="47"/>
        <pc:sldMkLst>
          <pc:docMk/>
          <pc:sldMk cId="3029938676" sldId="2147478101"/>
        </pc:sldMkLst>
      </pc:sldChg>
      <pc:sldChg chg="del">
        <pc:chgData name="Marcia Cristina Pereira, Enel" userId="55bfb2b5-20fc-4aa5-b6cc-639fb947d556" providerId="ADAL" clId="{015A835D-7C72-4F73-AD66-D44FF1F99D7E}" dt="2023-08-31T14:43:43.639" v="100" actId="47"/>
        <pc:sldMkLst>
          <pc:docMk/>
          <pc:sldMk cId="1805903719" sldId="2147478102"/>
        </pc:sldMkLst>
      </pc:sldChg>
      <pc:sldChg chg="addSp modSp add mod ord">
        <pc:chgData name="Marcia Cristina Pereira, Enel" userId="55bfb2b5-20fc-4aa5-b6cc-639fb947d556" providerId="ADAL" clId="{015A835D-7C72-4F73-AD66-D44FF1F99D7E}" dt="2023-09-06T02:06:52.094" v="64527" actId="571"/>
        <pc:sldMkLst>
          <pc:docMk/>
          <pc:sldMk cId="3816107018" sldId="2147478102"/>
        </pc:sldMkLst>
        <pc:spChg chg="mod">
          <ac:chgData name="Marcia Cristina Pereira, Enel" userId="55bfb2b5-20fc-4aa5-b6cc-639fb947d556" providerId="ADAL" clId="{015A835D-7C72-4F73-AD66-D44FF1F99D7E}" dt="2023-09-01T11:57:19.807" v="1809" actId="1037"/>
          <ac:spMkLst>
            <pc:docMk/>
            <pc:sldMk cId="3816107018" sldId="2147478102"/>
            <ac:spMk id="5" creationId="{698A1E8E-E022-C775-30E4-547809A506E9}"/>
          </ac:spMkLst>
        </pc:spChg>
        <pc:spChg chg="mod">
          <ac:chgData name="Marcia Cristina Pereira, Enel" userId="55bfb2b5-20fc-4aa5-b6cc-639fb947d556" providerId="ADAL" clId="{015A835D-7C72-4F73-AD66-D44FF1F99D7E}" dt="2023-09-01T11:57:19.807" v="1809" actId="1037"/>
          <ac:spMkLst>
            <pc:docMk/>
            <pc:sldMk cId="3816107018" sldId="2147478102"/>
            <ac:spMk id="10" creationId="{F3A6D10E-4DAA-CCAA-0A6D-A6173AB36CAA}"/>
          </ac:spMkLst>
        </pc:spChg>
        <pc:spChg chg="mod">
          <ac:chgData name="Marcia Cristina Pereira, Enel" userId="55bfb2b5-20fc-4aa5-b6cc-639fb947d556" providerId="ADAL" clId="{015A835D-7C72-4F73-AD66-D44FF1F99D7E}" dt="2023-09-01T11:57:19.807" v="1809" actId="1037"/>
          <ac:spMkLst>
            <pc:docMk/>
            <pc:sldMk cId="3816107018" sldId="2147478102"/>
            <ac:spMk id="14" creationId="{7966CADA-BFD6-A77C-85E2-E9310EC38730}"/>
          </ac:spMkLst>
        </pc:spChg>
        <pc:spChg chg="mod">
          <ac:chgData name="Marcia Cristina Pereira, Enel" userId="55bfb2b5-20fc-4aa5-b6cc-639fb947d556" providerId="ADAL" clId="{015A835D-7C72-4F73-AD66-D44FF1F99D7E}" dt="2023-09-01T11:57:19.807" v="1809" actId="1037"/>
          <ac:spMkLst>
            <pc:docMk/>
            <pc:sldMk cId="3816107018" sldId="2147478102"/>
            <ac:spMk id="18" creationId="{021C50E7-8BBD-3A1A-A85C-B0DDA7502644}"/>
          </ac:spMkLst>
        </pc:spChg>
        <pc:spChg chg="add mod">
          <ac:chgData name="Marcia Cristina Pereira, Enel" userId="55bfb2b5-20fc-4aa5-b6cc-639fb947d556" providerId="ADAL" clId="{015A835D-7C72-4F73-AD66-D44FF1F99D7E}" dt="2023-09-06T02:06:50.207" v="64526" actId="20577"/>
          <ac:spMkLst>
            <pc:docMk/>
            <pc:sldMk cId="3816107018" sldId="2147478102"/>
            <ac:spMk id="20" creationId="{FE61D7EC-BD2C-D4BF-211B-2E30AEFD54BA}"/>
          </ac:spMkLst>
        </pc:spChg>
        <pc:spChg chg="add mod">
          <ac:chgData name="Marcia Cristina Pereira, Enel" userId="55bfb2b5-20fc-4aa5-b6cc-639fb947d556" providerId="ADAL" clId="{015A835D-7C72-4F73-AD66-D44FF1F99D7E}" dt="2023-09-06T02:06:52.094" v="64527" actId="571"/>
          <ac:spMkLst>
            <pc:docMk/>
            <pc:sldMk cId="3816107018" sldId="2147478102"/>
            <ac:spMk id="21" creationId="{227A8167-4E2A-8AC2-3DF6-33C5D39699F9}"/>
          </ac:spMkLst>
        </pc:spChg>
        <pc:spChg chg="mod">
          <ac:chgData name="Marcia Cristina Pereira, Enel" userId="55bfb2b5-20fc-4aa5-b6cc-639fb947d556" providerId="ADAL" clId="{015A835D-7C72-4F73-AD66-D44FF1F99D7E}" dt="2023-09-01T11:57:19.807" v="1809" actId="1037"/>
          <ac:spMkLst>
            <pc:docMk/>
            <pc:sldMk cId="3816107018" sldId="2147478102"/>
            <ac:spMk id="29" creationId="{7FEF86F5-49FE-3456-6642-ADBED5A23DF2}"/>
          </ac:spMkLst>
        </pc:spChg>
        <pc:spChg chg="mod">
          <ac:chgData name="Marcia Cristina Pereira, Enel" userId="55bfb2b5-20fc-4aa5-b6cc-639fb947d556" providerId="ADAL" clId="{015A835D-7C72-4F73-AD66-D44FF1F99D7E}" dt="2023-09-01T11:57:19.807" v="1809" actId="1037"/>
          <ac:spMkLst>
            <pc:docMk/>
            <pc:sldMk cId="3816107018" sldId="2147478102"/>
            <ac:spMk id="33" creationId="{354C8961-943A-F57A-A5F9-3A55E0677CF1}"/>
          </ac:spMkLst>
        </pc:spChg>
        <pc:spChg chg="mod">
          <ac:chgData name="Marcia Cristina Pereira, Enel" userId="55bfb2b5-20fc-4aa5-b6cc-639fb947d556" providerId="ADAL" clId="{015A835D-7C72-4F73-AD66-D44FF1F99D7E}" dt="2023-09-01T11:57:19.807" v="1809" actId="1037"/>
          <ac:spMkLst>
            <pc:docMk/>
            <pc:sldMk cId="3816107018" sldId="2147478102"/>
            <ac:spMk id="55" creationId="{D17D1CC5-53FF-CC3C-3C09-C689C464B3F0}"/>
          </ac:spMkLst>
        </pc:spChg>
        <pc:spChg chg="mod">
          <ac:chgData name="Marcia Cristina Pereira, Enel" userId="55bfb2b5-20fc-4aa5-b6cc-639fb947d556" providerId="ADAL" clId="{015A835D-7C72-4F73-AD66-D44FF1F99D7E}" dt="2023-09-01T11:57:19.807" v="1809" actId="1037"/>
          <ac:spMkLst>
            <pc:docMk/>
            <pc:sldMk cId="3816107018" sldId="2147478102"/>
            <ac:spMk id="113" creationId="{D17D1CC5-53FF-CC3C-3C09-C689C464B3F0}"/>
          </ac:spMkLst>
        </pc:spChg>
        <pc:spChg chg="mod">
          <ac:chgData name="Marcia Cristina Pereira, Enel" userId="55bfb2b5-20fc-4aa5-b6cc-639fb947d556" providerId="ADAL" clId="{015A835D-7C72-4F73-AD66-D44FF1F99D7E}" dt="2023-09-01T11:57:19.807" v="1809" actId="1037"/>
          <ac:spMkLst>
            <pc:docMk/>
            <pc:sldMk cId="3816107018" sldId="2147478102"/>
            <ac:spMk id="121" creationId="{D17D1CC5-53FF-CC3C-3C09-C689C464B3F0}"/>
          </ac:spMkLst>
        </pc:spChg>
        <pc:grpChg chg="mod">
          <ac:chgData name="Marcia Cristina Pereira, Enel" userId="55bfb2b5-20fc-4aa5-b6cc-639fb947d556" providerId="ADAL" clId="{015A835D-7C72-4F73-AD66-D44FF1F99D7E}" dt="2023-09-01T11:57:19.807" v="1809" actId="1037"/>
          <ac:grpSpMkLst>
            <pc:docMk/>
            <pc:sldMk cId="3816107018" sldId="2147478102"/>
            <ac:grpSpMk id="2" creationId="{8F92F92E-B863-8FE4-91B1-37536F42DD66}"/>
          </ac:grpSpMkLst>
        </pc:grpChg>
        <pc:grpChg chg="mod">
          <ac:chgData name="Marcia Cristina Pereira, Enel" userId="55bfb2b5-20fc-4aa5-b6cc-639fb947d556" providerId="ADAL" clId="{015A835D-7C72-4F73-AD66-D44FF1F99D7E}" dt="2023-09-01T11:57:19.807" v="1809" actId="1037"/>
          <ac:grpSpMkLst>
            <pc:docMk/>
            <pc:sldMk cId="3816107018" sldId="2147478102"/>
            <ac:grpSpMk id="6" creationId="{4F7FF4A2-9744-D6B4-0D69-7C68760E6148}"/>
          </ac:grpSpMkLst>
        </pc:grpChg>
        <pc:grpChg chg="mod">
          <ac:chgData name="Marcia Cristina Pereira, Enel" userId="55bfb2b5-20fc-4aa5-b6cc-639fb947d556" providerId="ADAL" clId="{015A835D-7C72-4F73-AD66-D44FF1F99D7E}" dt="2023-09-01T11:57:19.807" v="1809" actId="1037"/>
          <ac:grpSpMkLst>
            <pc:docMk/>
            <pc:sldMk cId="3816107018" sldId="2147478102"/>
            <ac:grpSpMk id="11" creationId="{B9C629FD-E398-E556-2A97-613B28465CE2}"/>
          </ac:grpSpMkLst>
        </pc:grpChg>
        <pc:grpChg chg="mod">
          <ac:chgData name="Marcia Cristina Pereira, Enel" userId="55bfb2b5-20fc-4aa5-b6cc-639fb947d556" providerId="ADAL" clId="{015A835D-7C72-4F73-AD66-D44FF1F99D7E}" dt="2023-09-01T11:57:19.807" v="1809" actId="1037"/>
          <ac:grpSpMkLst>
            <pc:docMk/>
            <pc:sldMk cId="3816107018" sldId="2147478102"/>
            <ac:grpSpMk id="15" creationId="{C3989428-39F1-305A-F800-52279BBAC94A}"/>
          </ac:grpSpMkLst>
        </pc:grpChg>
        <pc:grpChg chg="mod">
          <ac:chgData name="Marcia Cristina Pereira, Enel" userId="55bfb2b5-20fc-4aa5-b6cc-639fb947d556" providerId="ADAL" clId="{015A835D-7C72-4F73-AD66-D44FF1F99D7E}" dt="2023-09-01T11:57:19.807" v="1809" actId="1037"/>
          <ac:grpSpMkLst>
            <pc:docMk/>
            <pc:sldMk cId="3816107018" sldId="2147478102"/>
            <ac:grpSpMk id="26" creationId="{9CD6FFEE-2FE8-42D2-52BE-F2CE278E4FE2}"/>
          </ac:grpSpMkLst>
        </pc:grpChg>
        <pc:grpChg chg="mod">
          <ac:chgData name="Marcia Cristina Pereira, Enel" userId="55bfb2b5-20fc-4aa5-b6cc-639fb947d556" providerId="ADAL" clId="{015A835D-7C72-4F73-AD66-D44FF1F99D7E}" dt="2023-09-01T11:57:19.807" v="1809" actId="1037"/>
          <ac:grpSpMkLst>
            <pc:docMk/>
            <pc:sldMk cId="3816107018" sldId="2147478102"/>
            <ac:grpSpMk id="30" creationId="{2BE33A07-8FFC-F5FD-F79A-7D6553008B84}"/>
          </ac:grpSpMkLst>
        </pc:grpChg>
        <pc:grpChg chg="mod">
          <ac:chgData name="Marcia Cristina Pereira, Enel" userId="55bfb2b5-20fc-4aa5-b6cc-639fb947d556" providerId="ADAL" clId="{015A835D-7C72-4F73-AD66-D44FF1F99D7E}" dt="2023-09-01T11:57:19.807" v="1809" actId="1037"/>
          <ac:grpSpMkLst>
            <pc:docMk/>
            <pc:sldMk cId="3816107018" sldId="2147478102"/>
            <ac:grpSpMk id="52" creationId="{09D6CDDB-2E86-8799-F1AD-AD065B9A633A}"/>
          </ac:grpSpMkLst>
        </pc:grpChg>
        <pc:grpChg chg="mod">
          <ac:chgData name="Marcia Cristina Pereira, Enel" userId="55bfb2b5-20fc-4aa5-b6cc-639fb947d556" providerId="ADAL" clId="{015A835D-7C72-4F73-AD66-D44FF1F99D7E}" dt="2023-09-01T11:57:19.807" v="1809" actId="1037"/>
          <ac:grpSpMkLst>
            <pc:docMk/>
            <pc:sldMk cId="3816107018" sldId="2147478102"/>
            <ac:grpSpMk id="110" creationId="{09D6CDDB-2E86-8799-F1AD-AD065B9A633A}"/>
          </ac:grpSpMkLst>
        </pc:grpChg>
        <pc:grpChg chg="mod">
          <ac:chgData name="Marcia Cristina Pereira, Enel" userId="55bfb2b5-20fc-4aa5-b6cc-639fb947d556" providerId="ADAL" clId="{015A835D-7C72-4F73-AD66-D44FF1F99D7E}" dt="2023-09-01T11:57:19.807" v="1809" actId="1037"/>
          <ac:grpSpMkLst>
            <pc:docMk/>
            <pc:sldMk cId="3816107018" sldId="2147478102"/>
            <ac:grpSpMk id="118" creationId="{09D6CDDB-2E86-8799-F1AD-AD065B9A633A}"/>
          </ac:grpSpMkLst>
        </pc:grpChg>
        <pc:graphicFrameChg chg="mod modGraphic">
          <ac:chgData name="Marcia Cristina Pereira, Enel" userId="55bfb2b5-20fc-4aa5-b6cc-639fb947d556" providerId="ADAL" clId="{015A835D-7C72-4F73-AD66-D44FF1F99D7E}" dt="2023-09-01T11:56:38.326" v="1751" actId="14734"/>
          <ac:graphicFrameMkLst>
            <pc:docMk/>
            <pc:sldMk cId="3816107018" sldId="2147478102"/>
            <ac:graphicFrameMk id="8" creationId="{521CE180-A201-B6B4-CE14-7D692A64C7CA}"/>
          </ac:graphicFrameMkLst>
        </pc:graphicFrameChg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520076247" sldId="2147478103"/>
        </pc:sldMkLst>
      </pc:sldChg>
      <pc:sldChg chg="addSp modSp add">
        <pc:chgData name="Marcia Cristina Pereira, Enel" userId="55bfb2b5-20fc-4aa5-b6cc-639fb947d556" providerId="ADAL" clId="{015A835D-7C72-4F73-AD66-D44FF1F99D7E}" dt="2023-09-06T02:07:10.176" v="64536"/>
        <pc:sldMkLst>
          <pc:docMk/>
          <pc:sldMk cId="4209501219" sldId="2147478103"/>
        </pc:sldMkLst>
        <pc:spChg chg="add mod">
          <ac:chgData name="Marcia Cristina Pereira, Enel" userId="55bfb2b5-20fc-4aa5-b6cc-639fb947d556" providerId="ADAL" clId="{015A835D-7C72-4F73-AD66-D44FF1F99D7E}" dt="2023-09-06T02:07:10.176" v="64536"/>
          <ac:spMkLst>
            <pc:docMk/>
            <pc:sldMk cId="4209501219" sldId="2147478103"/>
            <ac:spMk id="6" creationId="{03AE9EC4-DA92-EC0B-7053-7E3F8082C8C7}"/>
          </ac:spMkLst>
        </pc:spChg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2861288435" sldId="2147478104"/>
        </pc:sldMkLst>
      </pc:sldChg>
      <pc:sldChg chg="del">
        <pc:chgData name="Marcia Cristina Pereira, Enel" userId="55bfb2b5-20fc-4aa5-b6cc-639fb947d556" providerId="ADAL" clId="{015A835D-7C72-4F73-AD66-D44FF1F99D7E}" dt="2023-08-31T15:03:33.440" v="378" actId="47"/>
        <pc:sldMkLst>
          <pc:docMk/>
          <pc:sldMk cId="3851776860" sldId="2147478105"/>
        </pc:sldMkLst>
      </pc:sldChg>
      <pc:sldChg chg="addSp delSp modSp add del mod">
        <pc:chgData name="Marcia Cristina Pereira, Enel" userId="55bfb2b5-20fc-4aa5-b6cc-639fb947d556" providerId="ADAL" clId="{015A835D-7C72-4F73-AD66-D44FF1F99D7E}" dt="2023-09-08T23:33:53.747" v="64805" actId="21"/>
        <pc:sldMkLst>
          <pc:docMk/>
          <pc:sldMk cId="2648411671" sldId="2147478106"/>
        </pc:sldMkLst>
        <pc:spChg chg="add del mod">
          <ac:chgData name="Marcia Cristina Pereira, Enel" userId="55bfb2b5-20fc-4aa5-b6cc-639fb947d556" providerId="ADAL" clId="{015A835D-7C72-4F73-AD66-D44FF1F99D7E}" dt="2023-09-08T23:30:26.199" v="64735" actId="478"/>
          <ac:spMkLst>
            <pc:docMk/>
            <pc:sldMk cId="2648411671" sldId="2147478106"/>
            <ac:spMk id="3" creationId="{4257C86D-0F0B-4F27-B322-55F60BA89092}"/>
          </ac:spMkLst>
        </pc:spChg>
        <pc:spChg chg="add mod">
          <ac:chgData name="Marcia Cristina Pereira, Enel" userId="55bfb2b5-20fc-4aa5-b6cc-639fb947d556" providerId="ADAL" clId="{015A835D-7C72-4F73-AD66-D44FF1F99D7E}" dt="2023-09-06T02:06:32.425" v="64510" actId="1076"/>
          <ac:spMkLst>
            <pc:docMk/>
            <pc:sldMk cId="2648411671" sldId="2147478106"/>
            <ac:spMk id="4" creationId="{B3E7E6BC-9434-C68E-0EC8-FD17765D10E1}"/>
          </ac:spMkLst>
        </pc:spChg>
        <pc:spChg chg="mod">
          <ac:chgData name="Marcia Cristina Pereira, Enel" userId="55bfb2b5-20fc-4aa5-b6cc-639fb947d556" providerId="ADAL" clId="{015A835D-7C72-4F73-AD66-D44FF1F99D7E}" dt="2023-09-05T16:18:37.495" v="32917" actId="14100"/>
          <ac:spMkLst>
            <pc:docMk/>
            <pc:sldMk cId="2648411671" sldId="2147478106"/>
            <ac:spMk id="11" creationId="{474D96E3-2C57-2253-FADB-4D08A0248DCB}"/>
          </ac:spMkLst>
        </pc:spChg>
        <pc:spChg chg="del mod">
          <ac:chgData name="Marcia Cristina Pereira, Enel" userId="55bfb2b5-20fc-4aa5-b6cc-639fb947d556" providerId="ADAL" clId="{015A835D-7C72-4F73-AD66-D44FF1F99D7E}" dt="2023-09-08T23:33:24.365" v="64800" actId="478"/>
          <ac:spMkLst>
            <pc:docMk/>
            <pc:sldMk cId="2648411671" sldId="2147478106"/>
            <ac:spMk id="12" creationId="{949DB496-6EB5-E2CE-EBCD-ED37E0023D39}"/>
          </ac:spMkLst>
        </pc:spChg>
        <pc:spChg chg="del">
          <ac:chgData name="Marcia Cristina Pereira, Enel" userId="55bfb2b5-20fc-4aa5-b6cc-639fb947d556" providerId="ADAL" clId="{015A835D-7C72-4F73-AD66-D44FF1F99D7E}" dt="2023-09-08T23:33:24.365" v="64800" actId="478"/>
          <ac:spMkLst>
            <pc:docMk/>
            <pc:sldMk cId="2648411671" sldId="2147478106"/>
            <ac:spMk id="55" creationId="{D17D1CC5-53FF-CC3C-3C09-C689C464B3F0}"/>
          </ac:spMkLst>
        </pc:spChg>
        <pc:spChg chg="del">
          <ac:chgData name="Marcia Cristina Pereira, Enel" userId="55bfb2b5-20fc-4aa5-b6cc-639fb947d556" providerId="ADAL" clId="{015A835D-7C72-4F73-AD66-D44FF1F99D7E}" dt="2023-09-08T23:33:24.365" v="64800" actId="478"/>
          <ac:spMkLst>
            <pc:docMk/>
            <pc:sldMk cId="2648411671" sldId="2147478106"/>
            <ac:spMk id="105" creationId="{D17D1CC5-53FF-CC3C-3C09-C689C464B3F0}"/>
          </ac:spMkLst>
        </pc:spChg>
        <pc:spChg chg="del">
          <ac:chgData name="Marcia Cristina Pereira, Enel" userId="55bfb2b5-20fc-4aa5-b6cc-639fb947d556" providerId="ADAL" clId="{015A835D-7C72-4F73-AD66-D44FF1F99D7E}" dt="2023-09-08T23:33:24.365" v="64800" actId="478"/>
          <ac:spMkLst>
            <pc:docMk/>
            <pc:sldMk cId="2648411671" sldId="2147478106"/>
            <ac:spMk id="109" creationId="{D17D1CC5-53FF-CC3C-3C09-C689C464B3F0}"/>
          </ac:spMkLst>
        </pc:spChg>
        <pc:spChg chg="del">
          <ac:chgData name="Marcia Cristina Pereira, Enel" userId="55bfb2b5-20fc-4aa5-b6cc-639fb947d556" providerId="ADAL" clId="{015A835D-7C72-4F73-AD66-D44FF1F99D7E}" dt="2023-09-08T23:33:24.365" v="64800" actId="478"/>
          <ac:spMkLst>
            <pc:docMk/>
            <pc:sldMk cId="2648411671" sldId="2147478106"/>
            <ac:spMk id="113" creationId="{D17D1CC5-53FF-CC3C-3C09-C689C464B3F0}"/>
          </ac:spMkLst>
        </pc:spChg>
        <pc:spChg chg="del">
          <ac:chgData name="Marcia Cristina Pereira, Enel" userId="55bfb2b5-20fc-4aa5-b6cc-639fb947d556" providerId="ADAL" clId="{015A835D-7C72-4F73-AD66-D44FF1F99D7E}" dt="2023-09-08T23:33:24.365" v="64800" actId="478"/>
          <ac:spMkLst>
            <pc:docMk/>
            <pc:sldMk cId="2648411671" sldId="2147478106"/>
            <ac:spMk id="117" creationId="{D17D1CC5-53FF-CC3C-3C09-C689C464B3F0}"/>
          </ac:spMkLst>
        </pc:spChg>
        <pc:spChg chg="del">
          <ac:chgData name="Marcia Cristina Pereira, Enel" userId="55bfb2b5-20fc-4aa5-b6cc-639fb947d556" providerId="ADAL" clId="{015A835D-7C72-4F73-AD66-D44FF1F99D7E}" dt="2023-09-08T23:33:24.365" v="64800" actId="478"/>
          <ac:spMkLst>
            <pc:docMk/>
            <pc:sldMk cId="2648411671" sldId="2147478106"/>
            <ac:spMk id="121" creationId="{D17D1CC5-53FF-CC3C-3C09-C689C464B3F0}"/>
          </ac:spMkLst>
        </pc:spChg>
        <pc:spChg chg="del">
          <ac:chgData name="Marcia Cristina Pereira, Enel" userId="55bfb2b5-20fc-4aa5-b6cc-639fb947d556" providerId="ADAL" clId="{015A835D-7C72-4F73-AD66-D44FF1F99D7E}" dt="2023-09-08T23:33:24.365" v="64800" actId="478"/>
          <ac:spMkLst>
            <pc:docMk/>
            <pc:sldMk cId="2648411671" sldId="2147478106"/>
            <ac:spMk id="125" creationId="{D17D1CC5-53FF-CC3C-3C09-C689C464B3F0}"/>
          </ac:spMkLst>
        </pc:spChg>
        <pc:spChg chg="del">
          <ac:chgData name="Marcia Cristina Pereira, Enel" userId="55bfb2b5-20fc-4aa5-b6cc-639fb947d556" providerId="ADAL" clId="{015A835D-7C72-4F73-AD66-D44FF1F99D7E}" dt="2023-09-08T23:33:24.365" v="64800" actId="478"/>
          <ac:spMkLst>
            <pc:docMk/>
            <pc:sldMk cId="2648411671" sldId="2147478106"/>
            <ac:spMk id="129" creationId="{D17D1CC5-53FF-CC3C-3C09-C689C464B3F0}"/>
          </ac:spMkLst>
        </pc:spChg>
        <pc:spChg chg="del">
          <ac:chgData name="Marcia Cristina Pereira, Enel" userId="55bfb2b5-20fc-4aa5-b6cc-639fb947d556" providerId="ADAL" clId="{015A835D-7C72-4F73-AD66-D44FF1F99D7E}" dt="2023-09-08T23:33:24.365" v="64800" actId="478"/>
          <ac:spMkLst>
            <pc:docMk/>
            <pc:sldMk cId="2648411671" sldId="2147478106"/>
            <ac:spMk id="133" creationId="{D17D1CC5-53FF-CC3C-3C09-C689C464B3F0}"/>
          </ac:spMkLst>
        </pc:spChg>
        <pc:spChg chg="del">
          <ac:chgData name="Marcia Cristina Pereira, Enel" userId="55bfb2b5-20fc-4aa5-b6cc-639fb947d556" providerId="ADAL" clId="{015A835D-7C72-4F73-AD66-D44FF1F99D7E}" dt="2023-09-08T23:33:24.365" v="64800" actId="478"/>
          <ac:spMkLst>
            <pc:docMk/>
            <pc:sldMk cId="2648411671" sldId="2147478106"/>
            <ac:spMk id="137" creationId="{D17D1CC5-53FF-CC3C-3C09-C689C464B3F0}"/>
          </ac:spMkLst>
        </pc:spChg>
        <pc:grpChg chg="del mod">
          <ac:chgData name="Marcia Cristina Pereira, Enel" userId="55bfb2b5-20fc-4aa5-b6cc-639fb947d556" providerId="ADAL" clId="{015A835D-7C72-4F73-AD66-D44FF1F99D7E}" dt="2023-09-08T23:33:24.365" v="64800" actId="478"/>
          <ac:grpSpMkLst>
            <pc:docMk/>
            <pc:sldMk cId="2648411671" sldId="2147478106"/>
            <ac:grpSpMk id="9" creationId="{326BF543-C18E-2758-6A38-572B0ABA4A29}"/>
          </ac:grpSpMkLst>
        </pc:grpChg>
        <pc:grpChg chg="del">
          <ac:chgData name="Marcia Cristina Pereira, Enel" userId="55bfb2b5-20fc-4aa5-b6cc-639fb947d556" providerId="ADAL" clId="{015A835D-7C72-4F73-AD66-D44FF1F99D7E}" dt="2023-09-08T23:33:24.365" v="64800" actId="478"/>
          <ac:grpSpMkLst>
            <pc:docMk/>
            <pc:sldMk cId="2648411671" sldId="2147478106"/>
            <ac:grpSpMk id="52" creationId="{09D6CDDB-2E86-8799-F1AD-AD065B9A633A}"/>
          </ac:grpSpMkLst>
        </pc:grpChg>
        <pc:grpChg chg="del">
          <ac:chgData name="Marcia Cristina Pereira, Enel" userId="55bfb2b5-20fc-4aa5-b6cc-639fb947d556" providerId="ADAL" clId="{015A835D-7C72-4F73-AD66-D44FF1F99D7E}" dt="2023-09-08T23:33:24.365" v="64800" actId="478"/>
          <ac:grpSpMkLst>
            <pc:docMk/>
            <pc:sldMk cId="2648411671" sldId="2147478106"/>
            <ac:grpSpMk id="102" creationId="{09D6CDDB-2E86-8799-F1AD-AD065B9A633A}"/>
          </ac:grpSpMkLst>
        </pc:grpChg>
        <pc:grpChg chg="del">
          <ac:chgData name="Marcia Cristina Pereira, Enel" userId="55bfb2b5-20fc-4aa5-b6cc-639fb947d556" providerId="ADAL" clId="{015A835D-7C72-4F73-AD66-D44FF1F99D7E}" dt="2023-09-08T23:33:24.365" v="64800" actId="478"/>
          <ac:grpSpMkLst>
            <pc:docMk/>
            <pc:sldMk cId="2648411671" sldId="2147478106"/>
            <ac:grpSpMk id="106" creationId="{09D6CDDB-2E86-8799-F1AD-AD065B9A633A}"/>
          </ac:grpSpMkLst>
        </pc:grpChg>
        <pc:grpChg chg="del">
          <ac:chgData name="Marcia Cristina Pereira, Enel" userId="55bfb2b5-20fc-4aa5-b6cc-639fb947d556" providerId="ADAL" clId="{015A835D-7C72-4F73-AD66-D44FF1F99D7E}" dt="2023-09-08T23:33:24.365" v="64800" actId="478"/>
          <ac:grpSpMkLst>
            <pc:docMk/>
            <pc:sldMk cId="2648411671" sldId="2147478106"/>
            <ac:grpSpMk id="110" creationId="{09D6CDDB-2E86-8799-F1AD-AD065B9A633A}"/>
          </ac:grpSpMkLst>
        </pc:grpChg>
        <pc:grpChg chg="del">
          <ac:chgData name="Marcia Cristina Pereira, Enel" userId="55bfb2b5-20fc-4aa5-b6cc-639fb947d556" providerId="ADAL" clId="{015A835D-7C72-4F73-AD66-D44FF1F99D7E}" dt="2023-09-08T23:33:24.365" v="64800" actId="478"/>
          <ac:grpSpMkLst>
            <pc:docMk/>
            <pc:sldMk cId="2648411671" sldId="2147478106"/>
            <ac:grpSpMk id="114" creationId="{09D6CDDB-2E86-8799-F1AD-AD065B9A633A}"/>
          </ac:grpSpMkLst>
        </pc:grpChg>
        <pc:grpChg chg="del mod">
          <ac:chgData name="Marcia Cristina Pereira, Enel" userId="55bfb2b5-20fc-4aa5-b6cc-639fb947d556" providerId="ADAL" clId="{015A835D-7C72-4F73-AD66-D44FF1F99D7E}" dt="2023-09-08T23:33:24.365" v="64800" actId="478"/>
          <ac:grpSpMkLst>
            <pc:docMk/>
            <pc:sldMk cId="2648411671" sldId="2147478106"/>
            <ac:grpSpMk id="118" creationId="{09D6CDDB-2E86-8799-F1AD-AD065B9A633A}"/>
          </ac:grpSpMkLst>
        </pc:grpChg>
        <pc:grpChg chg="del">
          <ac:chgData name="Marcia Cristina Pereira, Enel" userId="55bfb2b5-20fc-4aa5-b6cc-639fb947d556" providerId="ADAL" clId="{015A835D-7C72-4F73-AD66-D44FF1F99D7E}" dt="2023-09-08T23:33:24.365" v="64800" actId="478"/>
          <ac:grpSpMkLst>
            <pc:docMk/>
            <pc:sldMk cId="2648411671" sldId="2147478106"/>
            <ac:grpSpMk id="122" creationId="{09D6CDDB-2E86-8799-F1AD-AD065B9A633A}"/>
          </ac:grpSpMkLst>
        </pc:grpChg>
        <pc:grpChg chg="del">
          <ac:chgData name="Marcia Cristina Pereira, Enel" userId="55bfb2b5-20fc-4aa5-b6cc-639fb947d556" providerId="ADAL" clId="{015A835D-7C72-4F73-AD66-D44FF1F99D7E}" dt="2023-09-08T23:33:24.365" v="64800" actId="478"/>
          <ac:grpSpMkLst>
            <pc:docMk/>
            <pc:sldMk cId="2648411671" sldId="2147478106"/>
            <ac:grpSpMk id="126" creationId="{09D6CDDB-2E86-8799-F1AD-AD065B9A633A}"/>
          </ac:grpSpMkLst>
        </pc:grpChg>
        <pc:grpChg chg="del">
          <ac:chgData name="Marcia Cristina Pereira, Enel" userId="55bfb2b5-20fc-4aa5-b6cc-639fb947d556" providerId="ADAL" clId="{015A835D-7C72-4F73-AD66-D44FF1F99D7E}" dt="2023-09-08T23:33:24.365" v="64800" actId="478"/>
          <ac:grpSpMkLst>
            <pc:docMk/>
            <pc:sldMk cId="2648411671" sldId="2147478106"/>
            <ac:grpSpMk id="130" creationId="{09D6CDDB-2E86-8799-F1AD-AD065B9A633A}"/>
          </ac:grpSpMkLst>
        </pc:grpChg>
        <pc:grpChg chg="del">
          <ac:chgData name="Marcia Cristina Pereira, Enel" userId="55bfb2b5-20fc-4aa5-b6cc-639fb947d556" providerId="ADAL" clId="{015A835D-7C72-4F73-AD66-D44FF1F99D7E}" dt="2023-09-08T23:33:24.365" v="64800" actId="478"/>
          <ac:grpSpMkLst>
            <pc:docMk/>
            <pc:sldMk cId="2648411671" sldId="2147478106"/>
            <ac:grpSpMk id="134" creationId="{09D6CDDB-2E86-8799-F1AD-AD065B9A633A}"/>
          </ac:grpSpMkLst>
        </pc:grpChg>
        <pc:graphicFrameChg chg="mod">
          <ac:chgData name="Marcia Cristina Pereira, Enel" userId="55bfb2b5-20fc-4aa5-b6cc-639fb947d556" providerId="ADAL" clId="{015A835D-7C72-4F73-AD66-D44FF1F99D7E}" dt="2023-09-08T23:30:02.597" v="64727"/>
          <ac:graphicFrameMkLst>
            <pc:docMk/>
            <pc:sldMk cId="2648411671" sldId="2147478106"/>
            <ac:graphicFrameMk id="2" creationId="{CD41705B-7B3C-9C18-93C4-2B7F001722C5}"/>
          </ac:graphicFrameMkLst>
        </pc:graphicFrameChg>
        <pc:graphicFrameChg chg="add del mod">
          <ac:chgData name="Marcia Cristina Pereira, Enel" userId="55bfb2b5-20fc-4aa5-b6cc-639fb947d556" providerId="ADAL" clId="{015A835D-7C72-4F73-AD66-D44FF1F99D7E}" dt="2023-09-08T23:33:53.747" v="64805" actId="21"/>
          <ac:graphicFrameMkLst>
            <pc:docMk/>
            <pc:sldMk cId="2648411671" sldId="2147478106"/>
            <ac:graphicFrameMk id="5" creationId="{874B61DC-0D23-ED84-D111-A7AA2360EFCF}"/>
          </ac:graphicFrameMkLst>
        </pc:graphicFrameChg>
        <pc:graphicFrameChg chg="mod modGraphic">
          <ac:chgData name="Marcia Cristina Pereira, Enel" userId="55bfb2b5-20fc-4aa5-b6cc-639fb947d556" providerId="ADAL" clId="{015A835D-7C72-4F73-AD66-D44FF1F99D7E}" dt="2023-09-08T23:33:31.686" v="64801" actId="1076"/>
          <ac:graphicFrameMkLst>
            <pc:docMk/>
            <pc:sldMk cId="2648411671" sldId="2147478106"/>
            <ac:graphicFrameMk id="8" creationId="{521CE180-A201-B6B4-CE14-7D692A64C7CA}"/>
          </ac:graphicFrameMkLst>
        </pc:graphicFrameChg>
      </pc:sldChg>
      <pc:sldChg chg="addSp delSp modSp add mod ord">
        <pc:chgData name="Marcia Cristina Pereira, Enel" userId="55bfb2b5-20fc-4aa5-b6cc-639fb947d556" providerId="ADAL" clId="{015A835D-7C72-4F73-AD66-D44FF1F99D7E}" dt="2023-09-08T23:33:58.793" v="64807" actId="1076"/>
        <pc:sldMkLst>
          <pc:docMk/>
          <pc:sldMk cId="3857097749" sldId="2147478107"/>
        </pc:sldMkLst>
        <pc:spChg chg="del">
          <ac:chgData name="Marcia Cristina Pereira, Enel" userId="55bfb2b5-20fc-4aa5-b6cc-639fb947d556" providerId="ADAL" clId="{015A835D-7C72-4F73-AD66-D44FF1F99D7E}" dt="2023-09-08T23:32:30.778" v="64792" actId="478"/>
          <ac:spMkLst>
            <pc:docMk/>
            <pc:sldMk cId="3857097749" sldId="2147478107"/>
            <ac:spMk id="5" creationId="{698A1E8E-E022-C775-30E4-547809A506E9}"/>
          </ac:spMkLst>
        </pc:spChg>
        <pc:spChg chg="add del mod">
          <ac:chgData name="Marcia Cristina Pereira, Enel" userId="55bfb2b5-20fc-4aa5-b6cc-639fb947d556" providerId="ADAL" clId="{015A835D-7C72-4F73-AD66-D44FF1F99D7E}" dt="2023-09-08T23:31:56.302" v="64777" actId="478"/>
          <ac:spMkLst>
            <pc:docMk/>
            <pc:sldMk cId="3857097749" sldId="2147478107"/>
            <ac:spMk id="7" creationId="{8B9182C2-0AAD-210C-59D5-1FB370F2B8BF}"/>
          </ac:spMkLst>
        </pc:spChg>
        <pc:spChg chg="del">
          <ac:chgData name="Marcia Cristina Pereira, Enel" userId="55bfb2b5-20fc-4aa5-b6cc-639fb947d556" providerId="ADAL" clId="{015A835D-7C72-4F73-AD66-D44FF1F99D7E}" dt="2023-09-08T23:32:30.778" v="64792" actId="478"/>
          <ac:spMkLst>
            <pc:docMk/>
            <pc:sldMk cId="3857097749" sldId="2147478107"/>
            <ac:spMk id="55" creationId="{D17D1CC5-53FF-CC3C-3C09-C689C464B3F0}"/>
          </ac:spMkLst>
        </pc:spChg>
        <pc:spChg chg="del">
          <ac:chgData name="Marcia Cristina Pereira, Enel" userId="55bfb2b5-20fc-4aa5-b6cc-639fb947d556" providerId="ADAL" clId="{015A835D-7C72-4F73-AD66-D44FF1F99D7E}" dt="2023-09-08T23:32:30.778" v="64792" actId="478"/>
          <ac:spMkLst>
            <pc:docMk/>
            <pc:sldMk cId="3857097749" sldId="2147478107"/>
            <ac:spMk id="113" creationId="{D17D1CC5-53FF-CC3C-3C09-C689C464B3F0}"/>
          </ac:spMkLst>
        </pc:spChg>
        <pc:spChg chg="del">
          <ac:chgData name="Marcia Cristina Pereira, Enel" userId="55bfb2b5-20fc-4aa5-b6cc-639fb947d556" providerId="ADAL" clId="{015A835D-7C72-4F73-AD66-D44FF1F99D7E}" dt="2023-09-08T23:32:30.778" v="64792" actId="478"/>
          <ac:spMkLst>
            <pc:docMk/>
            <pc:sldMk cId="3857097749" sldId="2147478107"/>
            <ac:spMk id="121" creationId="{D17D1CC5-53FF-CC3C-3C09-C689C464B3F0}"/>
          </ac:spMkLst>
        </pc:spChg>
        <pc:grpChg chg="del">
          <ac:chgData name="Marcia Cristina Pereira, Enel" userId="55bfb2b5-20fc-4aa5-b6cc-639fb947d556" providerId="ADAL" clId="{015A835D-7C72-4F73-AD66-D44FF1F99D7E}" dt="2023-09-08T23:32:30.778" v="64792" actId="478"/>
          <ac:grpSpMkLst>
            <pc:docMk/>
            <pc:sldMk cId="3857097749" sldId="2147478107"/>
            <ac:grpSpMk id="2" creationId="{8F92F92E-B863-8FE4-91B1-37536F42DD66}"/>
          </ac:grpSpMkLst>
        </pc:grpChg>
        <pc:grpChg chg="del">
          <ac:chgData name="Marcia Cristina Pereira, Enel" userId="55bfb2b5-20fc-4aa5-b6cc-639fb947d556" providerId="ADAL" clId="{015A835D-7C72-4F73-AD66-D44FF1F99D7E}" dt="2023-09-08T23:32:30.778" v="64792" actId="478"/>
          <ac:grpSpMkLst>
            <pc:docMk/>
            <pc:sldMk cId="3857097749" sldId="2147478107"/>
            <ac:grpSpMk id="52" creationId="{09D6CDDB-2E86-8799-F1AD-AD065B9A633A}"/>
          </ac:grpSpMkLst>
        </pc:grpChg>
        <pc:grpChg chg="del">
          <ac:chgData name="Marcia Cristina Pereira, Enel" userId="55bfb2b5-20fc-4aa5-b6cc-639fb947d556" providerId="ADAL" clId="{015A835D-7C72-4F73-AD66-D44FF1F99D7E}" dt="2023-09-08T23:32:30.778" v="64792" actId="478"/>
          <ac:grpSpMkLst>
            <pc:docMk/>
            <pc:sldMk cId="3857097749" sldId="2147478107"/>
            <ac:grpSpMk id="110" creationId="{09D6CDDB-2E86-8799-F1AD-AD065B9A633A}"/>
          </ac:grpSpMkLst>
        </pc:grpChg>
        <pc:grpChg chg="del">
          <ac:chgData name="Marcia Cristina Pereira, Enel" userId="55bfb2b5-20fc-4aa5-b6cc-639fb947d556" providerId="ADAL" clId="{015A835D-7C72-4F73-AD66-D44FF1F99D7E}" dt="2023-09-08T23:32:30.778" v="64792" actId="478"/>
          <ac:grpSpMkLst>
            <pc:docMk/>
            <pc:sldMk cId="3857097749" sldId="2147478107"/>
            <ac:grpSpMk id="118" creationId="{09D6CDDB-2E86-8799-F1AD-AD065B9A633A}"/>
          </ac:grpSpMkLst>
        </pc:grpChg>
        <pc:graphicFrameChg chg="del mod modGraphic">
          <ac:chgData name="Marcia Cristina Pereira, Enel" userId="55bfb2b5-20fc-4aa5-b6cc-639fb947d556" providerId="ADAL" clId="{015A835D-7C72-4F73-AD66-D44FF1F99D7E}" dt="2023-09-08T23:33:42.167" v="64802" actId="21"/>
          <ac:graphicFrameMkLst>
            <pc:docMk/>
            <pc:sldMk cId="3857097749" sldId="2147478107"/>
            <ac:graphicFrameMk id="8" creationId="{521CE180-A201-B6B4-CE14-7D692A64C7CA}"/>
          </ac:graphicFrameMkLst>
        </pc:graphicFrameChg>
        <pc:graphicFrameChg chg="add mod">
          <ac:chgData name="Marcia Cristina Pereira, Enel" userId="55bfb2b5-20fc-4aa5-b6cc-639fb947d556" providerId="ADAL" clId="{015A835D-7C72-4F73-AD66-D44FF1F99D7E}" dt="2023-09-08T23:33:58.793" v="64807" actId="1076"/>
          <ac:graphicFrameMkLst>
            <pc:docMk/>
            <pc:sldMk cId="3857097749" sldId="2147478107"/>
            <ac:graphicFrameMk id="10" creationId="{E9D5E14B-A024-5837-6AAF-E16AB30F675B}"/>
          </ac:graphicFrameMkLst>
        </pc:graphicFrameChg>
      </pc:sldChg>
      <pc:sldChg chg="addSp modSp add mod ord">
        <pc:chgData name="Marcia Cristina Pereira, Enel" userId="55bfb2b5-20fc-4aa5-b6cc-639fb947d556" providerId="ADAL" clId="{015A835D-7C72-4F73-AD66-D44FF1F99D7E}" dt="2023-09-06T02:07:19.061" v="64546" actId="20577"/>
        <pc:sldMkLst>
          <pc:docMk/>
          <pc:sldMk cId="126268994" sldId="2147478108"/>
        </pc:sldMkLst>
        <pc:spChg chg="mod">
          <ac:chgData name="Marcia Cristina Pereira, Enel" userId="55bfb2b5-20fc-4aa5-b6cc-639fb947d556" providerId="ADAL" clId="{015A835D-7C72-4F73-AD66-D44FF1F99D7E}" dt="2023-09-01T11:53:43.057" v="1596" actId="1036"/>
          <ac:spMkLst>
            <pc:docMk/>
            <pc:sldMk cId="126268994" sldId="2147478108"/>
            <ac:spMk id="5" creationId="{698A1E8E-E022-C775-30E4-547809A506E9}"/>
          </ac:spMkLst>
        </pc:spChg>
        <pc:spChg chg="mod">
          <ac:chgData name="Marcia Cristina Pereira, Enel" userId="55bfb2b5-20fc-4aa5-b6cc-639fb947d556" providerId="ADAL" clId="{015A835D-7C72-4F73-AD66-D44FF1F99D7E}" dt="2023-09-01T11:53:36.822" v="1571" actId="1036"/>
          <ac:spMkLst>
            <pc:docMk/>
            <pc:sldMk cId="126268994" sldId="2147478108"/>
            <ac:spMk id="10" creationId="{F3A6D10E-4DAA-CCAA-0A6D-A6173AB36CAA}"/>
          </ac:spMkLst>
        </pc:spChg>
        <pc:spChg chg="add mod">
          <ac:chgData name="Marcia Cristina Pereira, Enel" userId="55bfb2b5-20fc-4aa5-b6cc-639fb947d556" providerId="ADAL" clId="{015A835D-7C72-4F73-AD66-D44FF1F99D7E}" dt="2023-09-06T02:07:19.061" v="64546" actId="20577"/>
          <ac:spMkLst>
            <pc:docMk/>
            <pc:sldMk cId="126268994" sldId="2147478108"/>
            <ac:spMk id="11" creationId="{F90E2B82-EA4F-0A71-D9FD-F2EDD737C9B4}"/>
          </ac:spMkLst>
        </pc:spChg>
        <pc:spChg chg="mod">
          <ac:chgData name="Marcia Cristina Pereira, Enel" userId="55bfb2b5-20fc-4aa5-b6cc-639fb947d556" providerId="ADAL" clId="{015A835D-7C72-4F73-AD66-D44FF1F99D7E}" dt="2023-09-01T11:53:54.060" v="1622" actId="1036"/>
          <ac:spMkLst>
            <pc:docMk/>
            <pc:sldMk cId="126268994" sldId="2147478108"/>
            <ac:spMk id="55" creationId="{D17D1CC5-53FF-CC3C-3C09-C689C464B3F0}"/>
          </ac:spMkLst>
        </pc:spChg>
        <pc:spChg chg="mod">
          <ac:chgData name="Marcia Cristina Pereira, Enel" userId="55bfb2b5-20fc-4aa5-b6cc-639fb947d556" providerId="ADAL" clId="{015A835D-7C72-4F73-AD66-D44FF1F99D7E}" dt="2023-09-01T11:54:01.021" v="1629" actId="1035"/>
          <ac:spMkLst>
            <pc:docMk/>
            <pc:sldMk cId="126268994" sldId="2147478108"/>
            <ac:spMk id="113" creationId="{D17D1CC5-53FF-CC3C-3C09-C689C464B3F0}"/>
          </ac:spMkLst>
        </pc:spChg>
        <pc:grpChg chg="mod">
          <ac:chgData name="Marcia Cristina Pereira, Enel" userId="55bfb2b5-20fc-4aa5-b6cc-639fb947d556" providerId="ADAL" clId="{015A835D-7C72-4F73-AD66-D44FF1F99D7E}" dt="2023-09-01T11:53:43.057" v="1596" actId="1036"/>
          <ac:grpSpMkLst>
            <pc:docMk/>
            <pc:sldMk cId="126268994" sldId="2147478108"/>
            <ac:grpSpMk id="2" creationId="{8F92F92E-B863-8FE4-91B1-37536F42DD66}"/>
          </ac:grpSpMkLst>
        </pc:grpChg>
        <pc:grpChg chg="mod">
          <ac:chgData name="Marcia Cristina Pereira, Enel" userId="55bfb2b5-20fc-4aa5-b6cc-639fb947d556" providerId="ADAL" clId="{015A835D-7C72-4F73-AD66-D44FF1F99D7E}" dt="2023-09-01T11:53:36.822" v="1571" actId="1036"/>
          <ac:grpSpMkLst>
            <pc:docMk/>
            <pc:sldMk cId="126268994" sldId="2147478108"/>
            <ac:grpSpMk id="6" creationId="{4F7FF4A2-9744-D6B4-0D69-7C68760E6148}"/>
          </ac:grpSpMkLst>
        </pc:grpChg>
        <pc:grpChg chg="mod">
          <ac:chgData name="Marcia Cristina Pereira, Enel" userId="55bfb2b5-20fc-4aa5-b6cc-639fb947d556" providerId="ADAL" clId="{015A835D-7C72-4F73-AD66-D44FF1F99D7E}" dt="2023-09-01T11:53:54.060" v="1622" actId="1036"/>
          <ac:grpSpMkLst>
            <pc:docMk/>
            <pc:sldMk cId="126268994" sldId="2147478108"/>
            <ac:grpSpMk id="52" creationId="{09D6CDDB-2E86-8799-F1AD-AD065B9A633A}"/>
          </ac:grpSpMkLst>
        </pc:grpChg>
        <pc:grpChg chg="mod">
          <ac:chgData name="Marcia Cristina Pereira, Enel" userId="55bfb2b5-20fc-4aa5-b6cc-639fb947d556" providerId="ADAL" clId="{015A835D-7C72-4F73-AD66-D44FF1F99D7E}" dt="2023-09-01T11:54:01.021" v="1629" actId="1035"/>
          <ac:grpSpMkLst>
            <pc:docMk/>
            <pc:sldMk cId="126268994" sldId="2147478108"/>
            <ac:grpSpMk id="110" creationId="{09D6CDDB-2E86-8799-F1AD-AD065B9A633A}"/>
          </ac:grpSpMkLst>
        </pc:grpChg>
        <pc:graphicFrameChg chg="modGraphic">
          <ac:chgData name="Marcia Cristina Pereira, Enel" userId="55bfb2b5-20fc-4aa5-b6cc-639fb947d556" providerId="ADAL" clId="{015A835D-7C72-4F73-AD66-D44FF1F99D7E}" dt="2023-09-01T11:53:30.163" v="1544" actId="14734"/>
          <ac:graphicFrameMkLst>
            <pc:docMk/>
            <pc:sldMk cId="126268994" sldId="2147478108"/>
            <ac:graphicFrameMk id="8" creationId="{521CE180-A201-B6B4-CE14-7D692A64C7CA}"/>
          </ac:graphicFrameMkLst>
        </pc:graphicFrameChg>
      </pc:sldChg>
      <pc:sldChg chg="addSp delSp modSp add mod">
        <pc:chgData name="Marcia Cristina Pereira, Enel" userId="55bfb2b5-20fc-4aa5-b6cc-639fb947d556" providerId="ADAL" clId="{015A835D-7C72-4F73-AD66-D44FF1F99D7E}" dt="2023-09-08T23:35:36.478" v="64828" actId="2084"/>
        <pc:sldMkLst>
          <pc:docMk/>
          <pc:sldMk cId="2297917504" sldId="2147478109"/>
        </pc:sldMkLst>
        <pc:spChg chg="mod">
          <ac:chgData name="Marcia Cristina Pereira, Enel" userId="55bfb2b5-20fc-4aa5-b6cc-639fb947d556" providerId="ADAL" clId="{015A835D-7C72-4F73-AD66-D44FF1F99D7E}" dt="2023-09-05T16:19:03.434" v="32923"/>
          <ac:spMkLst>
            <pc:docMk/>
            <pc:sldMk cId="2297917504" sldId="2147478109"/>
            <ac:spMk id="3" creationId="{8E89B72D-71D9-B010-DF1E-4FE99B2CFF9A}"/>
          </ac:spMkLst>
        </pc:spChg>
        <pc:spChg chg="mod">
          <ac:chgData name="Marcia Cristina Pereira, Enel" userId="55bfb2b5-20fc-4aa5-b6cc-639fb947d556" providerId="ADAL" clId="{015A835D-7C72-4F73-AD66-D44FF1F99D7E}" dt="2023-09-05T16:19:03.434" v="32923"/>
          <ac:spMkLst>
            <pc:docMk/>
            <pc:sldMk cId="2297917504" sldId="2147478109"/>
            <ac:spMk id="4" creationId="{C9BFF8BB-ECCB-A4F1-7F97-86A1237D76A5}"/>
          </ac:spMkLst>
        </pc:spChg>
        <pc:spChg chg="add mod">
          <ac:chgData name="Marcia Cristina Pereira, Enel" userId="55bfb2b5-20fc-4aa5-b6cc-639fb947d556" providerId="ADAL" clId="{015A835D-7C72-4F73-AD66-D44FF1F99D7E}" dt="2023-09-08T23:35:12.221" v="64827" actId="1036"/>
          <ac:spMkLst>
            <pc:docMk/>
            <pc:sldMk cId="2297917504" sldId="2147478109"/>
            <ac:spMk id="5" creationId="{157E12CB-52A7-CF02-E76F-655E2FC8E850}"/>
          </ac:spMkLst>
        </pc:spChg>
        <pc:spChg chg="del">
          <ac:chgData name="Marcia Cristina Pereira, Enel" userId="55bfb2b5-20fc-4aa5-b6cc-639fb947d556" providerId="ADAL" clId="{015A835D-7C72-4F73-AD66-D44FF1F99D7E}" dt="2023-08-31T14:55:11.710" v="370" actId="478"/>
          <ac:spMkLst>
            <pc:docMk/>
            <pc:sldMk cId="2297917504" sldId="2147478109"/>
            <ac:spMk id="5" creationId="{698A1E8E-E022-C775-30E4-547809A506E9}"/>
          </ac:spMkLst>
        </pc:spChg>
        <pc:spChg chg="mod">
          <ac:chgData name="Marcia Cristina Pereira, Enel" userId="55bfb2b5-20fc-4aa5-b6cc-639fb947d556" providerId="ADAL" clId="{015A835D-7C72-4F73-AD66-D44FF1F99D7E}" dt="2023-09-08T23:35:12.221" v="64827" actId="1036"/>
          <ac:spMkLst>
            <pc:docMk/>
            <pc:sldMk cId="2297917504" sldId="2147478109"/>
            <ac:spMk id="10" creationId="{D093A9E2-D5CF-33C4-515A-C22BFE9B019E}"/>
          </ac:spMkLst>
        </pc:spChg>
        <pc:spChg chg="del">
          <ac:chgData name="Marcia Cristina Pereira, Enel" userId="55bfb2b5-20fc-4aa5-b6cc-639fb947d556" providerId="ADAL" clId="{015A835D-7C72-4F73-AD66-D44FF1F99D7E}" dt="2023-08-31T14:55:11.710" v="370" actId="478"/>
          <ac:spMkLst>
            <pc:docMk/>
            <pc:sldMk cId="2297917504" sldId="2147478109"/>
            <ac:spMk id="10" creationId="{F3A6D10E-4DAA-CCAA-0A6D-A6173AB36CAA}"/>
          </ac:spMkLst>
        </pc:spChg>
        <pc:spChg chg="add mod">
          <ac:chgData name="Marcia Cristina Pereira, Enel" userId="55bfb2b5-20fc-4aa5-b6cc-639fb947d556" providerId="ADAL" clId="{015A835D-7C72-4F73-AD66-D44FF1F99D7E}" dt="2023-08-31T14:55:48.501" v="371"/>
          <ac:spMkLst>
            <pc:docMk/>
            <pc:sldMk cId="2297917504" sldId="2147478109"/>
            <ac:spMk id="11" creationId="{6E51FFAC-A8ED-DDC3-E70D-18BFD85A3B2B}"/>
          </ac:spMkLst>
        </pc:spChg>
        <pc:spChg chg="mod">
          <ac:chgData name="Marcia Cristina Pereira, Enel" userId="55bfb2b5-20fc-4aa5-b6cc-639fb947d556" providerId="ADAL" clId="{015A835D-7C72-4F73-AD66-D44FF1F99D7E}" dt="2023-09-08T23:35:12.221" v="64827" actId="1036"/>
          <ac:spMkLst>
            <pc:docMk/>
            <pc:sldMk cId="2297917504" sldId="2147478109"/>
            <ac:spMk id="14" creationId="{51276AD8-7BE0-AD79-F3B4-2118F442EC84}"/>
          </ac:spMkLst>
        </pc:spChg>
        <pc:spChg chg="mod">
          <ac:chgData name="Marcia Cristina Pereira, Enel" userId="55bfb2b5-20fc-4aa5-b6cc-639fb947d556" providerId="ADAL" clId="{015A835D-7C72-4F73-AD66-D44FF1F99D7E}" dt="2023-09-08T23:35:12.221" v="64827" actId="1036"/>
          <ac:spMkLst>
            <pc:docMk/>
            <pc:sldMk cId="2297917504" sldId="2147478109"/>
            <ac:spMk id="18" creationId="{880C53D2-3A8E-360F-F556-C0E11B9978DE}"/>
          </ac:spMkLst>
        </pc:spChg>
        <pc:spChg chg="add mod">
          <ac:chgData name="Marcia Cristina Pereira, Enel" userId="55bfb2b5-20fc-4aa5-b6cc-639fb947d556" providerId="ADAL" clId="{015A835D-7C72-4F73-AD66-D44FF1F99D7E}" dt="2023-09-06T02:06:41.186" v="64519" actId="20577"/>
          <ac:spMkLst>
            <pc:docMk/>
            <pc:sldMk cId="2297917504" sldId="2147478109"/>
            <ac:spMk id="20" creationId="{12DD8624-757D-976B-467F-8F54DB4D3166}"/>
          </ac:spMkLst>
        </pc:spChg>
        <pc:spChg chg="mod">
          <ac:chgData name="Marcia Cristina Pereira, Enel" userId="55bfb2b5-20fc-4aa5-b6cc-639fb947d556" providerId="ADAL" clId="{015A835D-7C72-4F73-AD66-D44FF1F99D7E}" dt="2023-08-31T14:45:30.507" v="124" actId="20577"/>
          <ac:spMkLst>
            <pc:docMk/>
            <pc:sldMk cId="2297917504" sldId="2147478109"/>
            <ac:spMk id="23" creationId="{BFD029AC-2A00-5C82-0113-9C9D299EB253}"/>
          </ac:spMkLst>
        </pc:spChg>
        <pc:spChg chg="mod">
          <ac:chgData name="Marcia Cristina Pereira, Enel" userId="55bfb2b5-20fc-4aa5-b6cc-639fb947d556" providerId="ADAL" clId="{015A835D-7C72-4F73-AD66-D44FF1F99D7E}" dt="2023-09-01T11:52:53.166" v="1531" actId="1037"/>
          <ac:spMkLst>
            <pc:docMk/>
            <pc:sldMk cId="2297917504" sldId="2147478109"/>
            <ac:spMk id="55" creationId="{D17D1CC5-53FF-CC3C-3C09-C689C464B3F0}"/>
          </ac:spMkLst>
        </pc:spChg>
        <pc:spChg chg="mod">
          <ac:chgData name="Marcia Cristina Pereira, Enel" userId="55bfb2b5-20fc-4aa5-b6cc-639fb947d556" providerId="ADAL" clId="{015A835D-7C72-4F73-AD66-D44FF1F99D7E}" dt="2023-09-01T11:52:48.027" v="1520" actId="1036"/>
          <ac:spMkLst>
            <pc:docMk/>
            <pc:sldMk cId="2297917504" sldId="2147478109"/>
            <ac:spMk id="113" creationId="{D17D1CC5-53FF-CC3C-3C09-C689C464B3F0}"/>
          </ac:spMkLst>
        </pc:spChg>
        <pc:spChg chg="mod">
          <ac:chgData name="Marcia Cristina Pereira, Enel" userId="55bfb2b5-20fc-4aa5-b6cc-639fb947d556" providerId="ADAL" clId="{015A835D-7C72-4F73-AD66-D44FF1F99D7E}" dt="2023-09-01T11:52:58.277" v="1538" actId="1036"/>
          <ac:spMkLst>
            <pc:docMk/>
            <pc:sldMk cId="2297917504" sldId="2147478109"/>
            <ac:spMk id="121" creationId="{D17D1CC5-53FF-CC3C-3C09-C689C464B3F0}"/>
          </ac:spMkLst>
        </pc:spChg>
        <pc:grpChg chg="del">
          <ac:chgData name="Marcia Cristina Pereira, Enel" userId="55bfb2b5-20fc-4aa5-b6cc-639fb947d556" providerId="ADAL" clId="{015A835D-7C72-4F73-AD66-D44FF1F99D7E}" dt="2023-08-31T14:55:11.710" v="370" actId="478"/>
          <ac:grpSpMkLst>
            <pc:docMk/>
            <pc:sldMk cId="2297917504" sldId="2147478109"/>
            <ac:grpSpMk id="2" creationId="{8F92F92E-B863-8FE4-91B1-37536F42DD66}"/>
          </ac:grpSpMkLst>
        </pc:grpChg>
        <pc:grpChg chg="add mod">
          <ac:chgData name="Marcia Cristina Pereira, Enel" userId="55bfb2b5-20fc-4aa5-b6cc-639fb947d556" providerId="ADAL" clId="{015A835D-7C72-4F73-AD66-D44FF1F99D7E}" dt="2023-09-08T23:35:12.221" v="64827" actId="1036"/>
          <ac:grpSpMkLst>
            <pc:docMk/>
            <pc:sldMk cId="2297917504" sldId="2147478109"/>
            <ac:grpSpMk id="2" creationId="{BE626B7B-5232-2D27-5851-AFE4894F2515}"/>
          </ac:grpSpMkLst>
        </pc:grpChg>
        <pc:grpChg chg="del">
          <ac:chgData name="Marcia Cristina Pereira, Enel" userId="55bfb2b5-20fc-4aa5-b6cc-639fb947d556" providerId="ADAL" clId="{015A835D-7C72-4F73-AD66-D44FF1F99D7E}" dt="2023-08-31T14:55:11.710" v="370" actId="478"/>
          <ac:grpSpMkLst>
            <pc:docMk/>
            <pc:sldMk cId="2297917504" sldId="2147478109"/>
            <ac:grpSpMk id="6" creationId="{4F7FF4A2-9744-D6B4-0D69-7C68760E6148}"/>
          </ac:grpSpMkLst>
        </pc:grpChg>
        <pc:grpChg chg="mod">
          <ac:chgData name="Marcia Cristina Pereira, Enel" userId="55bfb2b5-20fc-4aa5-b6cc-639fb947d556" providerId="ADAL" clId="{015A835D-7C72-4F73-AD66-D44FF1F99D7E}" dt="2023-09-08T23:35:12.221" v="64827" actId="1036"/>
          <ac:grpSpMkLst>
            <pc:docMk/>
            <pc:sldMk cId="2297917504" sldId="2147478109"/>
            <ac:grpSpMk id="6" creationId="{539EF885-FC6B-D5C3-D7CE-C251E6D7AF7F}"/>
          </ac:grpSpMkLst>
        </pc:grpChg>
        <pc:grpChg chg="mod">
          <ac:chgData name="Marcia Cristina Pereira, Enel" userId="55bfb2b5-20fc-4aa5-b6cc-639fb947d556" providerId="ADAL" clId="{015A835D-7C72-4F73-AD66-D44FF1F99D7E}" dt="2023-09-08T23:35:12.221" v="64827" actId="1036"/>
          <ac:grpSpMkLst>
            <pc:docMk/>
            <pc:sldMk cId="2297917504" sldId="2147478109"/>
            <ac:grpSpMk id="11" creationId="{32986D3B-6FB5-D784-DC6B-472A53C83750}"/>
          </ac:grpSpMkLst>
        </pc:grpChg>
        <pc:grpChg chg="mod">
          <ac:chgData name="Marcia Cristina Pereira, Enel" userId="55bfb2b5-20fc-4aa5-b6cc-639fb947d556" providerId="ADAL" clId="{015A835D-7C72-4F73-AD66-D44FF1F99D7E}" dt="2023-09-08T23:35:12.221" v="64827" actId="1036"/>
          <ac:grpSpMkLst>
            <pc:docMk/>
            <pc:sldMk cId="2297917504" sldId="2147478109"/>
            <ac:grpSpMk id="15" creationId="{A08D3BEA-BF4B-EDBA-41B4-D1311347CAB0}"/>
          </ac:grpSpMkLst>
        </pc:grpChg>
        <pc:grpChg chg="mod">
          <ac:chgData name="Marcia Cristina Pereira, Enel" userId="55bfb2b5-20fc-4aa5-b6cc-639fb947d556" providerId="ADAL" clId="{015A835D-7C72-4F73-AD66-D44FF1F99D7E}" dt="2023-09-01T11:52:53.166" v="1531" actId="1037"/>
          <ac:grpSpMkLst>
            <pc:docMk/>
            <pc:sldMk cId="2297917504" sldId="2147478109"/>
            <ac:grpSpMk id="52" creationId="{09D6CDDB-2E86-8799-F1AD-AD065B9A633A}"/>
          </ac:grpSpMkLst>
        </pc:grpChg>
        <pc:grpChg chg="mod">
          <ac:chgData name="Marcia Cristina Pereira, Enel" userId="55bfb2b5-20fc-4aa5-b6cc-639fb947d556" providerId="ADAL" clId="{015A835D-7C72-4F73-AD66-D44FF1F99D7E}" dt="2023-09-01T11:52:48.027" v="1520" actId="1036"/>
          <ac:grpSpMkLst>
            <pc:docMk/>
            <pc:sldMk cId="2297917504" sldId="2147478109"/>
            <ac:grpSpMk id="110" creationId="{09D6CDDB-2E86-8799-F1AD-AD065B9A633A}"/>
          </ac:grpSpMkLst>
        </pc:grpChg>
        <pc:grpChg chg="mod">
          <ac:chgData name="Marcia Cristina Pereira, Enel" userId="55bfb2b5-20fc-4aa5-b6cc-639fb947d556" providerId="ADAL" clId="{015A835D-7C72-4F73-AD66-D44FF1F99D7E}" dt="2023-09-01T11:52:58.277" v="1538" actId="1036"/>
          <ac:grpSpMkLst>
            <pc:docMk/>
            <pc:sldMk cId="2297917504" sldId="2147478109"/>
            <ac:grpSpMk id="118" creationId="{09D6CDDB-2E86-8799-F1AD-AD065B9A633A}"/>
          </ac:grpSpMkLst>
        </pc:grpChg>
        <pc:graphicFrameChg chg="mod modGraphic">
          <ac:chgData name="Marcia Cristina Pereira, Enel" userId="55bfb2b5-20fc-4aa5-b6cc-639fb947d556" providerId="ADAL" clId="{015A835D-7C72-4F73-AD66-D44FF1F99D7E}" dt="2023-09-08T23:35:36.478" v="64828" actId="2084"/>
          <ac:graphicFrameMkLst>
            <pc:docMk/>
            <pc:sldMk cId="2297917504" sldId="2147478109"/>
            <ac:graphicFrameMk id="8" creationId="{521CE180-A201-B6B4-CE14-7D692A64C7CA}"/>
          </ac:graphicFrameMkLst>
        </pc:graphicFrameChg>
      </pc:sldChg>
      <pc:sldChg chg="addSp delSp modSp add mod modNotesTx">
        <pc:chgData name="Marcia Cristina Pereira, Enel" userId="55bfb2b5-20fc-4aa5-b6cc-639fb947d556" providerId="ADAL" clId="{015A835D-7C72-4F73-AD66-D44FF1F99D7E}" dt="2023-08-31T15:21:04.942" v="1476" actId="14100"/>
        <pc:sldMkLst>
          <pc:docMk/>
          <pc:sldMk cId="1543031668" sldId="2147478110"/>
        </pc:sldMkLst>
        <pc:spChg chg="mod">
          <ac:chgData name="Marcia Cristina Pereira, Enel" userId="55bfb2b5-20fc-4aa5-b6cc-639fb947d556" providerId="ADAL" clId="{015A835D-7C72-4F73-AD66-D44FF1F99D7E}" dt="2023-08-31T15:14:52.563" v="1348" actId="948"/>
          <ac:spMkLst>
            <pc:docMk/>
            <pc:sldMk cId="1543031668" sldId="2147478110"/>
            <ac:spMk id="2" creationId="{51C7C354-4C7B-FC39-9EB2-786F5CBDD591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14:41.984" v="1087"/>
          <ac:spMkLst>
            <pc:docMk/>
            <pc:sldMk cId="1543031668" sldId="2147478110"/>
            <ac:spMk id="3" creationId="{07D911FB-912D-399F-92B0-EB1392DEBBB8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14:44.341" v="1141"/>
          <ac:spMkLst>
            <pc:docMk/>
            <pc:sldMk cId="1543031668" sldId="2147478110"/>
            <ac:spMk id="5" creationId="{4F1EA343-9AAF-2228-66F1-000B25CA5430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14:47.982" v="1203"/>
          <ac:spMkLst>
            <pc:docMk/>
            <pc:sldMk cId="1543031668" sldId="2147478110"/>
            <ac:spMk id="6" creationId="{F8B233AB-7C2C-216F-C327-EEA0FF1BE4F0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14:49.206" v="1249"/>
          <ac:spMkLst>
            <pc:docMk/>
            <pc:sldMk cId="1543031668" sldId="2147478110"/>
            <ac:spMk id="7" creationId="{1739A818-CE51-B8A6-133A-FCE514A501C4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14:50.993" v="1298"/>
          <ac:spMkLst>
            <pc:docMk/>
            <pc:sldMk cId="1543031668" sldId="2147478110"/>
            <ac:spMk id="8" creationId="{823F550F-9CF3-F6BA-AFD2-9103A1D74B88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14:51.620" v="1343"/>
          <ac:spMkLst>
            <pc:docMk/>
            <pc:sldMk cId="1543031668" sldId="2147478110"/>
            <ac:spMk id="9" creationId="{91005839-3863-2F6B-F379-02DE509B8785}"/>
          </ac:spMkLst>
        </pc:spChg>
        <pc:spChg chg="add del mod modVis">
          <ac:chgData name="Marcia Cristina Pereira, Enel" userId="55bfb2b5-20fc-4aa5-b6cc-639fb947d556" providerId="ADAL" clId="{015A835D-7C72-4F73-AD66-D44FF1F99D7E}" dt="2023-08-31T15:14:52.673" v="1389"/>
          <ac:spMkLst>
            <pc:docMk/>
            <pc:sldMk cId="1543031668" sldId="2147478110"/>
            <ac:spMk id="10" creationId="{9AF5CA37-46E7-4770-2BAF-8647E3726846}"/>
          </ac:spMkLst>
        </pc:spChg>
        <pc:spChg chg="del">
          <ac:chgData name="Marcia Cristina Pereira, Enel" userId="55bfb2b5-20fc-4aa5-b6cc-639fb947d556" providerId="ADAL" clId="{015A835D-7C72-4F73-AD66-D44FF1F99D7E}" dt="2023-08-31T15:15:05.407" v="1394" actId="478"/>
          <ac:spMkLst>
            <pc:docMk/>
            <pc:sldMk cId="1543031668" sldId="2147478110"/>
            <ac:spMk id="15" creationId="{B56BFD6D-4296-3307-25BF-F5D94D10D1AC}"/>
          </ac:spMkLst>
        </pc:spChg>
        <pc:spChg chg="del">
          <ac:chgData name="Marcia Cristina Pereira, Enel" userId="55bfb2b5-20fc-4aa5-b6cc-639fb947d556" providerId="ADAL" clId="{015A835D-7C72-4F73-AD66-D44FF1F99D7E}" dt="2023-08-31T15:15:08.762" v="1395" actId="478"/>
          <ac:spMkLst>
            <pc:docMk/>
            <pc:sldMk cId="1543031668" sldId="2147478110"/>
            <ac:spMk id="17" creationId="{96F2531B-9A28-E367-E780-1E5A12D72AA3}"/>
          </ac:spMkLst>
        </pc:spChg>
        <pc:spChg chg="del mod">
          <ac:chgData name="Marcia Cristina Pereira, Enel" userId="55bfb2b5-20fc-4aa5-b6cc-639fb947d556" providerId="ADAL" clId="{015A835D-7C72-4F73-AD66-D44FF1F99D7E}" dt="2023-08-31T15:15:05.407" v="1394" actId="478"/>
          <ac:spMkLst>
            <pc:docMk/>
            <pc:sldMk cId="1543031668" sldId="2147478110"/>
            <ac:spMk id="21" creationId="{5B28ADFE-F228-3A1B-C4C9-8A349EA638DC}"/>
          </ac:spMkLst>
        </pc:spChg>
        <pc:graphicFrameChg chg="mod">
          <ac:chgData name="Marcia Cristina Pereira, Enel" userId="55bfb2b5-20fc-4aa5-b6cc-639fb947d556" providerId="ADAL" clId="{015A835D-7C72-4F73-AD66-D44FF1F99D7E}" dt="2023-08-31T15:14:52.689" v="1391"/>
          <ac:graphicFrameMkLst>
            <pc:docMk/>
            <pc:sldMk cId="1543031668" sldId="2147478110"/>
            <ac:graphicFrameMk id="4" creationId="{15EA9DD6-7D9B-87FC-62F3-B8C7C24301E0}"/>
          </ac:graphicFrameMkLst>
        </pc:graphicFrameChg>
        <pc:graphicFrameChg chg="add del mod modGraphic">
          <ac:chgData name="Marcia Cristina Pereira, Enel" userId="55bfb2b5-20fc-4aa5-b6cc-639fb947d556" providerId="ADAL" clId="{015A835D-7C72-4F73-AD66-D44FF1F99D7E}" dt="2023-08-31T15:21:04.942" v="1476" actId="14100"/>
          <ac:graphicFrameMkLst>
            <pc:docMk/>
            <pc:sldMk cId="1543031668" sldId="2147478110"/>
            <ac:graphicFrameMk id="11" creationId="{F2D16B35-DAE5-86DF-2E77-AB461A8FB0A3}"/>
          </ac:graphicFrameMkLst>
        </pc:graphicFrameChg>
        <pc:picChg chg="del">
          <ac:chgData name="Marcia Cristina Pereira, Enel" userId="55bfb2b5-20fc-4aa5-b6cc-639fb947d556" providerId="ADAL" clId="{015A835D-7C72-4F73-AD66-D44FF1F99D7E}" dt="2023-08-31T15:14:54.429" v="1392" actId="478"/>
          <ac:picMkLst>
            <pc:docMk/>
            <pc:sldMk cId="1543031668" sldId="2147478110"/>
            <ac:picMk id="13" creationId="{FE23A77C-313C-43F4-7C42-422185AE637C}"/>
          </ac:picMkLst>
        </pc:picChg>
      </pc:sldChg>
      <pc:sldChg chg="addSp delSp modSp add del mod">
        <pc:chgData name="Marcia Cristina Pereira, Enel" userId="55bfb2b5-20fc-4aa5-b6cc-639fb947d556" providerId="ADAL" clId="{015A835D-7C72-4F73-AD66-D44FF1F99D7E}" dt="2023-09-04T16:32:50.888" v="30559" actId="47"/>
        <pc:sldMkLst>
          <pc:docMk/>
          <pc:sldMk cId="1255502560" sldId="2147478111"/>
        </pc:sldMkLst>
        <pc:spChg chg="mod ord">
          <ac:chgData name="Marcia Cristina Pereira, Enel" userId="55bfb2b5-20fc-4aa5-b6cc-639fb947d556" providerId="ADAL" clId="{015A835D-7C72-4F73-AD66-D44FF1F99D7E}" dt="2023-09-01T16:33:41.338" v="28752" actId="948"/>
          <ac:spMkLst>
            <pc:docMk/>
            <pc:sldMk cId="1255502560" sldId="2147478111"/>
            <ac:spMk id="2" creationId="{51C7C354-4C7B-FC39-9EB2-786F5CBDD591}"/>
          </ac:spMkLst>
        </pc:spChg>
        <pc:spChg chg="del mod ord">
          <ac:chgData name="Marcia Cristina Pereira, Enel" userId="55bfb2b5-20fc-4aa5-b6cc-639fb947d556" providerId="ADAL" clId="{015A835D-7C72-4F73-AD66-D44FF1F99D7E}" dt="2023-09-01T16:33:41.306" v="28729"/>
          <ac:spMkLst>
            <pc:docMk/>
            <pc:sldMk cId="1255502560" sldId="2147478111"/>
            <ac:spMk id="3" creationId="{B7766EBF-34FB-9E18-F8A1-95683BFD30BA}"/>
          </ac:spMkLst>
        </pc:spChg>
        <pc:spChg chg="add del mod modVis">
          <ac:chgData name="Marcia Cristina Pereira, Enel" userId="55bfb2b5-20fc-4aa5-b6cc-639fb947d556" providerId="ADAL" clId="{015A835D-7C72-4F73-AD66-D44FF1F99D7E}" dt="2023-09-01T15:53:21.017" v="6755"/>
          <ac:spMkLst>
            <pc:docMk/>
            <pc:sldMk cId="1255502560" sldId="2147478111"/>
            <ac:spMk id="5" creationId="{E80523AD-DEE5-EA53-1E2D-FA4ADE8AC953}"/>
          </ac:spMkLst>
        </pc:spChg>
        <pc:spChg chg="mod ord">
          <ac:chgData name="Marcia Cristina Pereira, Enel" userId="55bfb2b5-20fc-4aa5-b6cc-639fb947d556" providerId="ADAL" clId="{015A835D-7C72-4F73-AD66-D44FF1F99D7E}" dt="2023-09-04T12:56:45.607" v="28788" actId="20577"/>
          <ac:spMkLst>
            <pc:docMk/>
            <pc:sldMk cId="1255502560" sldId="2147478111"/>
            <ac:spMk id="9" creationId="{18DF2916-3923-414A-C6B8-809A5F5EDBBE}"/>
          </ac:spMkLst>
        </pc:spChg>
        <pc:spChg chg="mod">
          <ac:chgData name="Marcia Cristina Pereira, Enel" userId="55bfb2b5-20fc-4aa5-b6cc-639fb947d556" providerId="ADAL" clId="{015A835D-7C72-4F73-AD66-D44FF1F99D7E}" dt="2023-09-04T15:00:16.505" v="28926" actId="1076"/>
          <ac:spMkLst>
            <pc:docMk/>
            <pc:sldMk cId="1255502560" sldId="2147478111"/>
            <ac:spMk id="10" creationId="{D83EE5F6-7C6D-F78F-00A3-241A92015DDE}"/>
          </ac:spMkLst>
        </pc:spChg>
        <pc:spChg chg="mod">
          <ac:chgData name="Marcia Cristina Pereira, Enel" userId="55bfb2b5-20fc-4aa5-b6cc-639fb947d556" providerId="ADAL" clId="{015A835D-7C72-4F73-AD66-D44FF1F99D7E}" dt="2023-09-04T15:00:12.646" v="28925" actId="1035"/>
          <ac:spMkLst>
            <pc:docMk/>
            <pc:sldMk cId="1255502560" sldId="2147478111"/>
            <ac:spMk id="11" creationId="{390CB198-1486-E445-D2DB-449C038CF2D5}"/>
          </ac:spMkLst>
        </pc:spChg>
        <pc:spChg chg="mod">
          <ac:chgData name="Marcia Cristina Pereira, Enel" userId="55bfb2b5-20fc-4aa5-b6cc-639fb947d556" providerId="ADAL" clId="{015A835D-7C72-4F73-AD66-D44FF1F99D7E}" dt="2023-09-04T15:00:12.646" v="28925" actId="1035"/>
          <ac:spMkLst>
            <pc:docMk/>
            <pc:sldMk cId="1255502560" sldId="2147478111"/>
            <ac:spMk id="12" creationId="{9C9DE2F4-F573-00CC-60AA-4CC8F90B24D5}"/>
          </ac:spMkLst>
        </pc:spChg>
        <pc:spChg chg="mod">
          <ac:chgData name="Marcia Cristina Pereira, Enel" userId="55bfb2b5-20fc-4aa5-b6cc-639fb947d556" providerId="ADAL" clId="{015A835D-7C72-4F73-AD66-D44FF1F99D7E}" dt="2023-09-04T15:00:46.962" v="28933" actId="1036"/>
          <ac:spMkLst>
            <pc:docMk/>
            <pc:sldMk cId="1255502560" sldId="2147478111"/>
            <ac:spMk id="13" creationId="{622F0CF4-B4F7-3637-1974-32D3C383D4F5}"/>
          </ac:spMkLst>
        </pc:spChg>
        <pc:spChg chg="mod">
          <ac:chgData name="Marcia Cristina Pereira, Enel" userId="55bfb2b5-20fc-4aa5-b6cc-639fb947d556" providerId="ADAL" clId="{015A835D-7C72-4F73-AD66-D44FF1F99D7E}" dt="2023-09-04T14:25:48.693" v="28854" actId="1076"/>
          <ac:spMkLst>
            <pc:docMk/>
            <pc:sldMk cId="1255502560" sldId="2147478111"/>
            <ac:spMk id="15" creationId="{B73B01FF-4092-747F-B894-E46518A4853A}"/>
          </ac:spMkLst>
        </pc:spChg>
        <pc:spChg chg="mod">
          <ac:chgData name="Marcia Cristina Pereira, Enel" userId="55bfb2b5-20fc-4aa5-b6cc-639fb947d556" providerId="ADAL" clId="{015A835D-7C72-4F73-AD66-D44FF1F99D7E}" dt="2023-09-04T15:00:07.234" v="28919" actId="2085"/>
          <ac:spMkLst>
            <pc:docMk/>
            <pc:sldMk cId="1255502560" sldId="2147478111"/>
            <ac:spMk id="18" creationId="{9B3BC950-1D7C-CEF6-1C94-F36C39D993FC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20" creationId="{020234D2-596C-F6CB-A699-9D5DC18EC7C8}"/>
          </ac:spMkLst>
        </pc:spChg>
        <pc:spChg chg="mod ord">
          <ac:chgData name="Marcia Cristina Pereira, Enel" userId="55bfb2b5-20fc-4aa5-b6cc-639fb947d556" providerId="ADAL" clId="{015A835D-7C72-4F73-AD66-D44FF1F99D7E}" dt="2023-09-01T15:53:20.996" v="6724"/>
          <ac:spMkLst>
            <pc:docMk/>
            <pc:sldMk cId="1255502560" sldId="2147478111"/>
            <ac:spMk id="21" creationId="{5B28ADFE-F228-3A1B-C4C9-8A349EA638DC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25" creationId="{7397E976-5FC9-6118-49AA-95D26CA32C0C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26" creationId="{DA54B0C0-B2EA-DAF5-C991-1590AE3899C0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27" creationId="{0A59F316-9B86-9C9B-64F0-F1F7932AF44F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29" creationId="{849D73B8-E1FC-4BF0-048A-9C743619CAFB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30" creationId="{B83CD6EF-F79E-343C-844A-747B8D90BD41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31" creationId="{8EBAC5CF-9728-F368-8478-2A78FB719803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33" creationId="{F04EF5CE-942D-DEA8-114E-F3E912702317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34" creationId="{D96862A1-DEFC-D76C-3FE1-B694BFE7C3EE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35" creationId="{86CDCF2B-FCEE-1351-6D6B-5486E3DEEC19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37" creationId="{778B7E9A-9AE3-3506-00A6-D3BA66195146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38" creationId="{DE38CFEA-E684-4E53-6290-E41098B2D464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39" creationId="{F30FB65E-FBBC-85F1-7A2B-9EDDECD23952}"/>
          </ac:spMkLst>
        </pc:spChg>
        <pc:spChg chg="del mod">
          <ac:chgData name="Marcia Cristina Pereira, Enel" userId="55bfb2b5-20fc-4aa5-b6cc-639fb947d556" providerId="ADAL" clId="{015A835D-7C72-4F73-AD66-D44FF1F99D7E}" dt="2023-09-01T16:33:41.324" v="28749"/>
          <ac:spMkLst>
            <pc:docMk/>
            <pc:sldMk cId="1255502560" sldId="2147478111"/>
            <ac:spMk id="41" creationId="{15DB8D6B-C507-88B2-FF3D-8CB5480E0270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41" creationId="{A5CA5396-022F-B057-9A03-9AA3DB904D3C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42" creationId="{F512C6BB-0F83-A7E5-F53D-74729875E485}"/>
          </ac:spMkLst>
        </pc:spChg>
        <pc:spChg chg="del mod">
          <ac:chgData name="Marcia Cristina Pereira, Enel" userId="55bfb2b5-20fc-4aa5-b6cc-639fb947d556" providerId="ADAL" clId="{015A835D-7C72-4F73-AD66-D44FF1F99D7E}" dt="2023-09-01T16:33:41.321" v="28746"/>
          <ac:spMkLst>
            <pc:docMk/>
            <pc:sldMk cId="1255502560" sldId="2147478111"/>
            <ac:spMk id="43" creationId="{6999A457-D162-9990-505B-657C8C40A911}"/>
          </ac:spMkLst>
        </pc:spChg>
        <pc:spChg chg="add mod">
          <ac:chgData name="Marcia Cristina Pereira, Enel" userId="55bfb2b5-20fc-4aa5-b6cc-639fb947d556" providerId="ADAL" clId="{015A835D-7C72-4F73-AD66-D44FF1F99D7E}" dt="2023-09-04T16:21:44.516" v="30096"/>
          <ac:spMkLst>
            <pc:docMk/>
            <pc:sldMk cId="1255502560" sldId="2147478111"/>
            <ac:spMk id="43" creationId="{7982DEC9-9689-B796-F46A-B0DC42AE353E}"/>
          </ac:spMkLst>
        </pc:spChg>
        <pc:spChg chg="del mod">
          <ac:chgData name="Marcia Cristina Pereira, Enel" userId="55bfb2b5-20fc-4aa5-b6cc-639fb947d556" providerId="ADAL" clId="{015A835D-7C72-4F73-AD66-D44FF1F99D7E}" dt="2023-09-01T16:33:41.319" v="28743"/>
          <ac:spMkLst>
            <pc:docMk/>
            <pc:sldMk cId="1255502560" sldId="2147478111"/>
            <ac:spMk id="44" creationId="{85777966-9176-D9F7-94F3-896ABF5E29F3}"/>
          </ac:spMkLst>
        </pc:spChg>
        <pc:spChg chg="del mod">
          <ac:chgData name="Marcia Cristina Pereira, Enel" userId="55bfb2b5-20fc-4aa5-b6cc-639fb947d556" providerId="ADAL" clId="{015A835D-7C72-4F73-AD66-D44FF1F99D7E}" dt="2023-09-01T16:33:41.315" v="28738"/>
          <ac:spMkLst>
            <pc:docMk/>
            <pc:sldMk cId="1255502560" sldId="2147478111"/>
            <ac:spMk id="45" creationId="{704621E0-4B1C-F99A-EB5C-92C95118679E}"/>
          </ac:spMkLst>
        </pc:spChg>
        <pc:spChg chg="del mod ord">
          <ac:chgData name="Marcia Cristina Pereira, Enel" userId="55bfb2b5-20fc-4aa5-b6cc-639fb947d556" providerId="ADAL" clId="{015A835D-7C72-4F73-AD66-D44FF1F99D7E}" dt="2023-09-01T16:33:41.323" v="28748"/>
          <ac:spMkLst>
            <pc:docMk/>
            <pc:sldMk cId="1255502560" sldId="2147478111"/>
            <ac:spMk id="47" creationId="{6E2FF604-EFC6-DFD8-3586-12EDD23E9F5D}"/>
          </ac:spMkLst>
        </pc:spChg>
        <pc:spChg chg="del mod ord">
          <ac:chgData name="Marcia Cristina Pereira, Enel" userId="55bfb2b5-20fc-4aa5-b6cc-639fb947d556" providerId="ADAL" clId="{015A835D-7C72-4F73-AD66-D44FF1F99D7E}" dt="2023-09-01T16:33:41.320" v="28745"/>
          <ac:spMkLst>
            <pc:docMk/>
            <pc:sldMk cId="1255502560" sldId="2147478111"/>
            <ac:spMk id="48" creationId="{FABB9E9E-5C9E-C8EA-32F5-076518F1D48F}"/>
          </ac:spMkLst>
        </pc:spChg>
        <pc:spChg chg="del mod ord">
          <ac:chgData name="Marcia Cristina Pereira, Enel" userId="55bfb2b5-20fc-4aa5-b6cc-639fb947d556" providerId="ADAL" clId="{015A835D-7C72-4F73-AD66-D44FF1F99D7E}" dt="2023-09-01T16:33:41.317" v="28742"/>
          <ac:spMkLst>
            <pc:docMk/>
            <pc:sldMk cId="1255502560" sldId="2147478111"/>
            <ac:spMk id="49" creationId="{E0B283DC-E86B-3151-774C-4B1535A441BB}"/>
          </ac:spMkLst>
        </pc:spChg>
        <pc:spChg chg="del mod ord">
          <ac:chgData name="Marcia Cristina Pereira, Enel" userId="55bfb2b5-20fc-4aa5-b6cc-639fb947d556" providerId="ADAL" clId="{015A835D-7C72-4F73-AD66-D44FF1F99D7E}" dt="2023-09-01T16:33:41.315" v="28737"/>
          <ac:spMkLst>
            <pc:docMk/>
            <pc:sldMk cId="1255502560" sldId="2147478111"/>
            <ac:spMk id="50" creationId="{76E5E4FD-4892-D5E9-B789-7387B36AA276}"/>
          </ac:spMkLst>
        </pc:spChg>
        <pc:spChg chg="del mod ord">
          <ac:chgData name="Marcia Cristina Pereira, Enel" userId="55bfb2b5-20fc-4aa5-b6cc-639fb947d556" providerId="ADAL" clId="{015A835D-7C72-4F73-AD66-D44FF1F99D7E}" dt="2023-09-01T16:33:41.317" v="28740"/>
          <ac:spMkLst>
            <pc:docMk/>
            <pc:sldMk cId="1255502560" sldId="2147478111"/>
            <ac:spMk id="53" creationId="{DCFD5E49-0234-18E2-44A0-A6BA4DA81C28}"/>
          </ac:spMkLst>
        </pc:spChg>
        <pc:spChg chg="del mod ord">
          <ac:chgData name="Marcia Cristina Pereira, Enel" userId="55bfb2b5-20fc-4aa5-b6cc-639fb947d556" providerId="ADAL" clId="{015A835D-7C72-4F73-AD66-D44FF1F99D7E}" dt="2023-09-01T16:33:41.304" v="28727"/>
          <ac:spMkLst>
            <pc:docMk/>
            <pc:sldMk cId="1255502560" sldId="2147478111"/>
            <ac:spMk id="89" creationId="{A5560A1A-D7EA-DA80-DC55-E264775F5081}"/>
          </ac:spMkLst>
        </pc:spChg>
        <pc:spChg chg="del mod ord">
          <ac:chgData name="Marcia Cristina Pereira, Enel" userId="55bfb2b5-20fc-4aa5-b6cc-639fb947d556" providerId="ADAL" clId="{015A835D-7C72-4F73-AD66-D44FF1F99D7E}" dt="2023-09-01T16:33:41.312" v="28733"/>
          <ac:spMkLst>
            <pc:docMk/>
            <pc:sldMk cId="1255502560" sldId="2147478111"/>
            <ac:spMk id="93" creationId="{808B907F-7F32-35CF-FD48-4B023C51B057}"/>
          </ac:spMkLst>
        </pc:spChg>
        <pc:spChg chg="del mod ord">
          <ac:chgData name="Marcia Cristina Pereira, Enel" userId="55bfb2b5-20fc-4aa5-b6cc-639fb947d556" providerId="ADAL" clId="{015A835D-7C72-4F73-AD66-D44FF1F99D7E}" dt="2023-09-01T16:33:41.313" v="28735"/>
          <ac:spMkLst>
            <pc:docMk/>
            <pc:sldMk cId="1255502560" sldId="2147478111"/>
            <ac:spMk id="94" creationId="{6FDF6788-029B-8D05-0028-63C292F70998}"/>
          </ac:spMkLst>
        </pc:spChg>
        <pc:spChg chg="del mod ord">
          <ac:chgData name="Marcia Cristina Pereira, Enel" userId="55bfb2b5-20fc-4aa5-b6cc-639fb947d556" providerId="ADAL" clId="{015A835D-7C72-4F73-AD66-D44FF1F99D7E}" dt="2023-09-01T16:33:41.309" v="28731"/>
          <ac:spMkLst>
            <pc:docMk/>
            <pc:sldMk cId="1255502560" sldId="2147478111"/>
            <ac:spMk id="104" creationId="{920B3797-0EC7-29CB-9B9F-D84D26138BC7}"/>
          </ac:spMkLst>
        </pc:spChg>
        <pc:grpChg chg="add mod">
          <ac:chgData name="Marcia Cristina Pereira, Enel" userId="55bfb2b5-20fc-4aa5-b6cc-639fb947d556" providerId="ADAL" clId="{015A835D-7C72-4F73-AD66-D44FF1F99D7E}" dt="2023-09-04T16:21:44.516" v="30096"/>
          <ac:grpSpMkLst>
            <pc:docMk/>
            <pc:sldMk cId="1255502560" sldId="2147478111"/>
            <ac:grpSpMk id="14" creationId="{577BF5B3-2ACA-9FAB-3ED9-9035D5F456A6}"/>
          </ac:grpSpMkLst>
        </pc:grpChg>
        <pc:grpChg chg="add mod">
          <ac:chgData name="Marcia Cristina Pereira, Enel" userId="55bfb2b5-20fc-4aa5-b6cc-639fb947d556" providerId="ADAL" clId="{015A835D-7C72-4F73-AD66-D44FF1F99D7E}" dt="2023-09-04T15:00:02.103" v="28918" actId="1076"/>
          <ac:grpSpMkLst>
            <pc:docMk/>
            <pc:sldMk cId="1255502560" sldId="2147478111"/>
            <ac:grpSpMk id="16" creationId="{3ADFF101-2B97-C9BA-83BD-E6E014EF9530}"/>
          </ac:grpSpMkLst>
        </pc:grpChg>
        <pc:grpChg chg="add mod">
          <ac:chgData name="Marcia Cristina Pereira, Enel" userId="55bfb2b5-20fc-4aa5-b6cc-639fb947d556" providerId="ADAL" clId="{015A835D-7C72-4F73-AD66-D44FF1F99D7E}" dt="2023-09-04T16:21:44.516" v="30096"/>
          <ac:grpSpMkLst>
            <pc:docMk/>
            <pc:sldMk cId="1255502560" sldId="2147478111"/>
            <ac:grpSpMk id="22" creationId="{49F23233-02C5-6316-BA51-ED598530EF73}"/>
          </ac:grpSpMkLst>
        </pc:grpChg>
        <pc:grpChg chg="add mod">
          <ac:chgData name="Marcia Cristina Pereira, Enel" userId="55bfb2b5-20fc-4aa5-b6cc-639fb947d556" providerId="ADAL" clId="{015A835D-7C72-4F73-AD66-D44FF1F99D7E}" dt="2023-09-04T16:21:44.516" v="30096"/>
          <ac:grpSpMkLst>
            <pc:docMk/>
            <pc:sldMk cId="1255502560" sldId="2147478111"/>
            <ac:grpSpMk id="23" creationId="{EEC9F1E2-6608-B41A-895C-B717898D0E91}"/>
          </ac:grpSpMkLst>
        </pc:grpChg>
        <pc:grpChg chg="add mod">
          <ac:chgData name="Marcia Cristina Pereira, Enel" userId="55bfb2b5-20fc-4aa5-b6cc-639fb947d556" providerId="ADAL" clId="{015A835D-7C72-4F73-AD66-D44FF1F99D7E}" dt="2023-09-04T16:21:44.516" v="30096"/>
          <ac:grpSpMkLst>
            <pc:docMk/>
            <pc:sldMk cId="1255502560" sldId="2147478111"/>
            <ac:grpSpMk id="24" creationId="{83C59247-CB58-D5FC-1DBB-8572D67857CD}"/>
          </ac:grpSpMkLst>
        </pc:grpChg>
        <pc:grpChg chg="add mod">
          <ac:chgData name="Marcia Cristina Pereira, Enel" userId="55bfb2b5-20fc-4aa5-b6cc-639fb947d556" providerId="ADAL" clId="{015A835D-7C72-4F73-AD66-D44FF1F99D7E}" dt="2023-09-04T16:21:44.516" v="30096"/>
          <ac:grpSpMkLst>
            <pc:docMk/>
            <pc:sldMk cId="1255502560" sldId="2147478111"/>
            <ac:grpSpMk id="28" creationId="{3E8E920C-3C44-44AE-815C-478B35B98991}"/>
          </ac:grpSpMkLst>
        </pc:grpChg>
        <pc:grpChg chg="add mod">
          <ac:chgData name="Marcia Cristina Pereira, Enel" userId="55bfb2b5-20fc-4aa5-b6cc-639fb947d556" providerId="ADAL" clId="{015A835D-7C72-4F73-AD66-D44FF1F99D7E}" dt="2023-09-04T16:21:44.516" v="30096"/>
          <ac:grpSpMkLst>
            <pc:docMk/>
            <pc:sldMk cId="1255502560" sldId="2147478111"/>
            <ac:grpSpMk id="32" creationId="{1C1E1D86-BBDC-4B75-415A-595C63D0F37C}"/>
          </ac:grpSpMkLst>
        </pc:grpChg>
        <pc:grpChg chg="add mod">
          <ac:chgData name="Marcia Cristina Pereira, Enel" userId="55bfb2b5-20fc-4aa5-b6cc-639fb947d556" providerId="ADAL" clId="{015A835D-7C72-4F73-AD66-D44FF1F99D7E}" dt="2023-09-04T16:21:44.516" v="30096"/>
          <ac:grpSpMkLst>
            <pc:docMk/>
            <pc:sldMk cId="1255502560" sldId="2147478111"/>
            <ac:grpSpMk id="36" creationId="{9B3EEA2F-22D3-E79C-9527-C28066DF57CC}"/>
          </ac:grpSpMkLst>
        </pc:grpChg>
        <pc:grpChg chg="add mod">
          <ac:chgData name="Marcia Cristina Pereira, Enel" userId="55bfb2b5-20fc-4aa5-b6cc-639fb947d556" providerId="ADAL" clId="{015A835D-7C72-4F73-AD66-D44FF1F99D7E}" dt="2023-09-04T16:21:44.516" v="30096"/>
          <ac:grpSpMkLst>
            <pc:docMk/>
            <pc:sldMk cId="1255502560" sldId="2147478111"/>
            <ac:grpSpMk id="40" creationId="{436813EA-A6EE-70C7-9B02-EFACE2374F80}"/>
          </ac:grpSpMkLst>
        </pc:grpChg>
        <pc:graphicFrameChg chg="mod">
          <ac:chgData name="Marcia Cristina Pereira, Enel" userId="55bfb2b5-20fc-4aa5-b6cc-639fb947d556" providerId="ADAL" clId="{015A835D-7C72-4F73-AD66-D44FF1F99D7E}" dt="2023-09-01T16:33:41.343" v="28756"/>
          <ac:graphicFrameMkLst>
            <pc:docMk/>
            <pc:sldMk cId="1255502560" sldId="2147478111"/>
            <ac:graphicFrameMk id="4" creationId="{15EA9DD6-7D9B-87FC-62F3-B8C7C24301E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33:41.326" v="28751"/>
          <ac:graphicFrameMkLst>
            <pc:docMk/>
            <pc:sldMk cId="1255502560" sldId="2147478111"/>
            <ac:graphicFrameMk id="6" creationId="{34994FCA-9BAD-A9D0-C9CE-F92E2B0FF522}"/>
          </ac:graphicFrameMkLst>
        </pc:graphicFrameChg>
        <pc:graphicFrameChg chg="del">
          <ac:chgData name="Marcia Cristina Pereira, Enel" userId="55bfb2b5-20fc-4aa5-b6cc-639fb947d556" providerId="ADAL" clId="{015A835D-7C72-4F73-AD66-D44FF1F99D7E}" dt="2023-09-01T15:53:20.977" v="6714"/>
          <ac:graphicFrameMkLst>
            <pc:docMk/>
            <pc:sldMk cId="1255502560" sldId="2147478111"/>
            <ac:graphicFrameMk id="103" creationId="{94ECBC03-AA17-2C3B-6674-FDE2A41E99E8}"/>
          </ac:graphicFrameMkLst>
        </pc:graphicFrameChg>
        <pc:picChg chg="add mod">
          <ac:chgData name="Marcia Cristina Pereira, Enel" userId="55bfb2b5-20fc-4aa5-b6cc-639fb947d556" providerId="ADAL" clId="{015A835D-7C72-4F73-AD66-D44FF1F99D7E}" dt="2023-09-04T15:00:12.646" v="28925" actId="1035"/>
          <ac:picMkLst>
            <pc:docMk/>
            <pc:sldMk cId="1255502560" sldId="2147478111"/>
            <ac:picMk id="3" creationId="{AEE97C42-FB57-859A-6C09-CB24C16A87D6}"/>
          </ac:picMkLst>
        </pc:picChg>
        <pc:picChg chg="add mod">
          <ac:chgData name="Marcia Cristina Pereira, Enel" userId="55bfb2b5-20fc-4aa5-b6cc-639fb947d556" providerId="ADAL" clId="{015A835D-7C72-4F73-AD66-D44FF1F99D7E}" dt="2023-09-04T15:00:12.646" v="28925" actId="1035"/>
          <ac:picMkLst>
            <pc:docMk/>
            <pc:sldMk cId="1255502560" sldId="2147478111"/>
            <ac:picMk id="5" creationId="{D3BEAEE2-C3EA-D3CD-C294-E4A4F482F863}"/>
          </ac:picMkLst>
        </pc:picChg>
        <pc:picChg chg="add mod modCrop">
          <ac:chgData name="Marcia Cristina Pereira, Enel" userId="55bfb2b5-20fc-4aa5-b6cc-639fb947d556" providerId="ADAL" clId="{015A835D-7C72-4F73-AD66-D44FF1F99D7E}" dt="2023-09-04T14:25:55.459" v="28855" actId="1076"/>
          <ac:picMkLst>
            <pc:docMk/>
            <pc:sldMk cId="1255502560" sldId="2147478111"/>
            <ac:picMk id="7" creationId="{437699DC-FE9C-2263-C030-04973BBE987A}"/>
          </ac:picMkLst>
        </pc:picChg>
        <pc:picChg chg="mod">
          <ac:chgData name="Marcia Cristina Pereira, Enel" userId="55bfb2b5-20fc-4aa5-b6cc-639fb947d556" providerId="ADAL" clId="{015A835D-7C72-4F73-AD66-D44FF1F99D7E}" dt="2023-09-04T15:00:07.234" v="28919" actId="2085"/>
          <ac:picMkLst>
            <pc:docMk/>
            <pc:sldMk cId="1255502560" sldId="2147478111"/>
            <ac:picMk id="17" creationId="{646A6CCC-0263-508D-5584-042B4C0A53B0}"/>
          </ac:picMkLst>
        </pc:picChg>
        <pc:picChg chg="add mod">
          <ac:chgData name="Marcia Cristina Pereira, Enel" userId="55bfb2b5-20fc-4aa5-b6cc-639fb947d556" providerId="ADAL" clId="{015A835D-7C72-4F73-AD66-D44FF1F99D7E}" dt="2023-09-04T15:00:49.659" v="28936" actId="1036"/>
          <ac:picMkLst>
            <pc:docMk/>
            <pc:sldMk cId="1255502560" sldId="2147478111"/>
            <ac:picMk id="19" creationId="{8B7006ED-9FE4-1317-6389-696CD8AAABDE}"/>
          </ac:picMkLst>
        </pc:picChg>
        <pc:picChg chg="del mod">
          <ac:chgData name="Marcia Cristina Pereira, Enel" userId="55bfb2b5-20fc-4aa5-b6cc-639fb947d556" providerId="ADAL" clId="{015A835D-7C72-4F73-AD66-D44FF1F99D7E}" dt="2023-09-01T15:51:08.393" v="6606" actId="478"/>
          <ac:picMkLst>
            <pc:docMk/>
            <pc:sldMk cId="1255502560" sldId="2147478111"/>
            <ac:picMk id="106" creationId="{C34DDA05-3868-DEFD-1390-15711A3EC288}"/>
          </ac:picMkLst>
        </pc:picChg>
      </pc:sldChg>
      <pc:sldChg chg="addSp delSp modSp add mod ord modTransition modShow">
        <pc:chgData name="Marcia Cristina Pereira, Enel" userId="55bfb2b5-20fc-4aa5-b6cc-639fb947d556" providerId="ADAL" clId="{015A835D-7C72-4F73-AD66-D44FF1F99D7E}" dt="2023-09-06T01:12:05.356" v="54153"/>
        <pc:sldMkLst>
          <pc:docMk/>
          <pc:sldMk cId="1151764951" sldId="2147478112"/>
        </pc:sldMkLst>
        <pc:spChg chg="mod ord">
          <ac:chgData name="Marcia Cristina Pereira, Enel" userId="55bfb2b5-20fc-4aa5-b6cc-639fb947d556" providerId="ADAL" clId="{015A835D-7C72-4F73-AD66-D44FF1F99D7E}" dt="2023-09-01T16:15:02.562" v="16410"/>
          <ac:spMkLst>
            <pc:docMk/>
            <pc:sldMk cId="1151764951" sldId="2147478112"/>
            <ac:spMk id="2" creationId="{51C7C354-4C7B-FC39-9EB2-786F5CBDD591}"/>
          </ac:spMkLst>
        </pc:spChg>
        <pc:spChg chg="mod ord">
          <ac:chgData name="Marcia Cristina Pereira, Enel" userId="55bfb2b5-20fc-4aa5-b6cc-639fb947d556" providerId="ADAL" clId="{015A835D-7C72-4F73-AD66-D44FF1F99D7E}" dt="2023-09-04T21:19:28.527" v="32898" actId="1076"/>
          <ac:spMkLst>
            <pc:docMk/>
            <pc:sldMk cId="1151764951" sldId="2147478112"/>
            <ac:spMk id="3" creationId="{B7766EBF-34FB-9E18-F8A1-95683BFD30BA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12:47.602" v="15398"/>
          <ac:spMkLst>
            <pc:docMk/>
            <pc:sldMk cId="1151764951" sldId="2147478112"/>
            <ac:spMk id="5" creationId="{F0B4F208-A6C7-4A8A-F452-ED780A7DD144}"/>
          </ac:spMkLst>
        </pc:spChg>
        <pc:spChg chg="add mod ord">
          <ac:chgData name="Marcia Cristina Pereira, Enel" userId="55bfb2b5-20fc-4aa5-b6cc-639fb947d556" providerId="ADAL" clId="{015A835D-7C72-4F73-AD66-D44FF1F99D7E}" dt="2023-09-01T16:15:02.606" v="16473"/>
          <ac:spMkLst>
            <pc:docMk/>
            <pc:sldMk cId="1151764951" sldId="2147478112"/>
            <ac:spMk id="7" creationId="{0A5D5F80-42E7-8DF9-FC3A-24321F770377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13:44.932" v="16036"/>
          <ac:spMkLst>
            <pc:docMk/>
            <pc:sldMk cId="1151764951" sldId="2147478112"/>
            <ac:spMk id="8" creationId="{246D1378-2FD8-5DAE-7AFF-16529434BB49}"/>
          </ac:spMkLst>
        </pc:spChg>
        <pc:spChg chg="mod ord">
          <ac:chgData name="Marcia Cristina Pereira, Enel" userId="55bfb2b5-20fc-4aa5-b6cc-639fb947d556" providerId="ADAL" clId="{015A835D-7C72-4F73-AD66-D44FF1F99D7E}" dt="2023-09-01T16:15:02.565" v="16414"/>
          <ac:spMkLst>
            <pc:docMk/>
            <pc:sldMk cId="1151764951" sldId="2147478112"/>
            <ac:spMk id="9" creationId="{18DF2916-3923-414A-C6B8-809A5F5EDBBE}"/>
          </ac:spMkLst>
        </pc:spChg>
        <pc:spChg chg="add del mod ord">
          <ac:chgData name="Marcia Cristina Pereira, Enel" userId="55bfb2b5-20fc-4aa5-b6cc-639fb947d556" providerId="ADAL" clId="{015A835D-7C72-4F73-AD66-D44FF1F99D7E}" dt="2023-09-01T16:23:44.184" v="16485" actId="478"/>
          <ac:spMkLst>
            <pc:docMk/>
            <pc:sldMk cId="1151764951" sldId="2147478112"/>
            <ac:spMk id="14" creationId="{B80A274F-AF5F-9E33-D435-7745B33C97E5}"/>
          </ac:spMkLst>
        </pc:spChg>
        <pc:spChg chg="add del mod">
          <ac:chgData name="Marcia Cristina Pereira, Enel" userId="55bfb2b5-20fc-4aa5-b6cc-639fb947d556" providerId="ADAL" clId="{015A835D-7C72-4F73-AD66-D44FF1F99D7E}" dt="2023-09-04T21:19:17.085" v="32877" actId="478"/>
          <ac:spMkLst>
            <pc:docMk/>
            <pc:sldMk cId="1151764951" sldId="2147478112"/>
            <ac:spMk id="17" creationId="{50BDCB3C-4EB7-8DC4-1BA3-CEEA4876FB72}"/>
          </ac:spMkLst>
        </pc:spChg>
        <pc:spChg chg="mod ord">
          <ac:chgData name="Marcia Cristina Pereira, Enel" userId="55bfb2b5-20fc-4aa5-b6cc-639fb947d556" providerId="ADAL" clId="{015A835D-7C72-4F73-AD66-D44FF1F99D7E}" dt="2023-09-01T16:15:02.563" v="16412"/>
          <ac:spMkLst>
            <pc:docMk/>
            <pc:sldMk cId="1151764951" sldId="2147478112"/>
            <ac:spMk id="21" creationId="{5B28ADFE-F228-3A1B-C4C9-8A349EA638DC}"/>
          </ac:spMkLst>
        </pc:spChg>
        <pc:spChg chg="mod">
          <ac:chgData name="Marcia Cristina Pereira, Enel" userId="55bfb2b5-20fc-4aa5-b6cc-639fb947d556" providerId="ADAL" clId="{015A835D-7C72-4F73-AD66-D44FF1F99D7E}" dt="2023-09-01T16:15:02.573" v="16426"/>
          <ac:spMkLst>
            <pc:docMk/>
            <pc:sldMk cId="1151764951" sldId="2147478112"/>
            <ac:spMk id="41" creationId="{15DB8D6B-C507-88B2-FF3D-8CB5480E0270}"/>
          </ac:spMkLst>
        </pc:spChg>
        <pc:spChg chg="mod">
          <ac:chgData name="Marcia Cristina Pereira, Enel" userId="55bfb2b5-20fc-4aa5-b6cc-639fb947d556" providerId="ADAL" clId="{015A835D-7C72-4F73-AD66-D44FF1F99D7E}" dt="2023-09-01T16:15:02.575" v="16428"/>
          <ac:spMkLst>
            <pc:docMk/>
            <pc:sldMk cId="1151764951" sldId="2147478112"/>
            <ac:spMk id="43" creationId="{6999A457-D162-9990-505B-657C8C40A911}"/>
          </ac:spMkLst>
        </pc:spChg>
        <pc:spChg chg="mod">
          <ac:chgData name="Marcia Cristina Pereira, Enel" userId="55bfb2b5-20fc-4aa5-b6cc-639fb947d556" providerId="ADAL" clId="{015A835D-7C72-4F73-AD66-D44FF1F99D7E}" dt="2023-09-01T16:15:02.573" v="16427"/>
          <ac:spMkLst>
            <pc:docMk/>
            <pc:sldMk cId="1151764951" sldId="2147478112"/>
            <ac:spMk id="44" creationId="{85777966-9176-D9F7-94F3-896ABF5E29F3}"/>
          </ac:spMkLst>
        </pc:spChg>
        <pc:spChg chg="mod">
          <ac:chgData name="Marcia Cristina Pereira, Enel" userId="55bfb2b5-20fc-4aa5-b6cc-639fb947d556" providerId="ADAL" clId="{015A835D-7C72-4F73-AD66-D44FF1F99D7E}" dt="2023-09-01T16:15:02.575" v="16429"/>
          <ac:spMkLst>
            <pc:docMk/>
            <pc:sldMk cId="1151764951" sldId="2147478112"/>
            <ac:spMk id="45" creationId="{704621E0-4B1C-F99A-EB5C-92C95118679E}"/>
          </ac:spMkLst>
        </pc:spChg>
        <pc:spChg chg="mod ord">
          <ac:chgData name="Marcia Cristina Pereira, Enel" userId="55bfb2b5-20fc-4aa5-b6cc-639fb947d556" providerId="ADAL" clId="{015A835D-7C72-4F73-AD66-D44FF1F99D7E}" dt="2023-09-01T16:15:02.570" v="16421"/>
          <ac:spMkLst>
            <pc:docMk/>
            <pc:sldMk cId="1151764951" sldId="2147478112"/>
            <ac:spMk id="47" creationId="{6E2FF604-EFC6-DFD8-3586-12EDD23E9F5D}"/>
          </ac:spMkLst>
        </pc:spChg>
        <pc:spChg chg="mod ord">
          <ac:chgData name="Marcia Cristina Pereira, Enel" userId="55bfb2b5-20fc-4aa5-b6cc-639fb947d556" providerId="ADAL" clId="{015A835D-7C72-4F73-AD66-D44FF1F99D7E}" dt="2023-09-01T16:15:02.572" v="16425"/>
          <ac:spMkLst>
            <pc:docMk/>
            <pc:sldMk cId="1151764951" sldId="2147478112"/>
            <ac:spMk id="48" creationId="{FABB9E9E-5C9E-C8EA-32F5-076518F1D48F}"/>
          </ac:spMkLst>
        </pc:spChg>
        <pc:spChg chg="mod ord">
          <ac:chgData name="Marcia Cristina Pereira, Enel" userId="55bfb2b5-20fc-4aa5-b6cc-639fb947d556" providerId="ADAL" clId="{015A835D-7C72-4F73-AD66-D44FF1F99D7E}" dt="2023-09-01T16:15:02.571" v="16423"/>
          <ac:spMkLst>
            <pc:docMk/>
            <pc:sldMk cId="1151764951" sldId="2147478112"/>
            <ac:spMk id="49" creationId="{E0B283DC-E86B-3151-774C-4B1535A441BB}"/>
          </ac:spMkLst>
        </pc:spChg>
        <pc:spChg chg="mod ord">
          <ac:chgData name="Marcia Cristina Pereira, Enel" userId="55bfb2b5-20fc-4aa5-b6cc-639fb947d556" providerId="ADAL" clId="{015A835D-7C72-4F73-AD66-D44FF1F99D7E}" dt="2023-09-01T16:15:02.568" v="16419"/>
          <ac:spMkLst>
            <pc:docMk/>
            <pc:sldMk cId="1151764951" sldId="2147478112"/>
            <ac:spMk id="50" creationId="{76E5E4FD-4892-D5E9-B789-7387B36AA276}"/>
          </ac:spMkLst>
        </pc:spChg>
        <pc:spChg chg="mod ord">
          <ac:chgData name="Marcia Cristina Pereira, Enel" userId="55bfb2b5-20fc-4aa5-b6cc-639fb947d556" providerId="ADAL" clId="{015A835D-7C72-4F73-AD66-D44FF1F99D7E}" dt="2023-09-01T16:15:02.577" v="16431"/>
          <ac:spMkLst>
            <pc:docMk/>
            <pc:sldMk cId="1151764951" sldId="2147478112"/>
            <ac:spMk id="89" creationId="{A5560A1A-D7EA-DA80-DC55-E264775F5081}"/>
          </ac:spMkLst>
        </pc:spChg>
        <pc:spChg chg="mod ord">
          <ac:chgData name="Marcia Cristina Pereira, Enel" userId="55bfb2b5-20fc-4aa5-b6cc-639fb947d556" providerId="ADAL" clId="{015A835D-7C72-4F73-AD66-D44FF1F99D7E}" dt="2023-09-01T16:15:02.578" v="16433"/>
          <ac:spMkLst>
            <pc:docMk/>
            <pc:sldMk cId="1151764951" sldId="2147478112"/>
            <ac:spMk id="93" creationId="{808B907F-7F32-35CF-FD48-4B023C51B057}"/>
          </ac:spMkLst>
        </pc:spChg>
        <pc:spChg chg="mod ord">
          <ac:chgData name="Marcia Cristina Pereira, Enel" userId="55bfb2b5-20fc-4aa5-b6cc-639fb947d556" providerId="ADAL" clId="{015A835D-7C72-4F73-AD66-D44FF1F99D7E}" dt="2023-09-01T16:15:02.579" v="16435"/>
          <ac:spMkLst>
            <pc:docMk/>
            <pc:sldMk cId="1151764951" sldId="2147478112"/>
            <ac:spMk id="94" creationId="{6FDF6788-029B-8D05-0028-63C292F70998}"/>
          </ac:spMkLst>
        </pc:spChg>
        <pc:spChg chg="mod">
          <ac:chgData name="Marcia Cristina Pereira, Enel" userId="55bfb2b5-20fc-4aa5-b6cc-639fb947d556" providerId="ADAL" clId="{015A835D-7C72-4F73-AD66-D44FF1F99D7E}" dt="2023-09-01T16:15:02.582" v="16438"/>
          <ac:spMkLst>
            <pc:docMk/>
            <pc:sldMk cId="1151764951" sldId="2147478112"/>
            <ac:spMk id="110" creationId="{BD398DEF-057D-9B0B-4CED-E7C1A886E842}"/>
          </ac:spMkLst>
        </pc:spChg>
        <pc:spChg chg="mod">
          <ac:chgData name="Marcia Cristina Pereira, Enel" userId="55bfb2b5-20fc-4aa5-b6cc-639fb947d556" providerId="ADAL" clId="{015A835D-7C72-4F73-AD66-D44FF1F99D7E}" dt="2023-09-01T16:15:02.583" v="16439"/>
          <ac:spMkLst>
            <pc:docMk/>
            <pc:sldMk cId="1151764951" sldId="2147478112"/>
            <ac:spMk id="112" creationId="{3A0EA250-6C5B-D399-E6B7-2EBD820C4277}"/>
          </ac:spMkLst>
        </pc:spChg>
        <pc:spChg chg="mod">
          <ac:chgData name="Marcia Cristina Pereira, Enel" userId="55bfb2b5-20fc-4aa5-b6cc-639fb947d556" providerId="ADAL" clId="{015A835D-7C72-4F73-AD66-D44FF1F99D7E}" dt="2023-09-01T16:15:02.585" v="16441"/>
          <ac:spMkLst>
            <pc:docMk/>
            <pc:sldMk cId="1151764951" sldId="2147478112"/>
            <ac:spMk id="113" creationId="{E3929AC8-8436-06FE-30E4-A8AA4DCFAAEA}"/>
          </ac:spMkLst>
        </pc:spChg>
        <pc:spChg chg="mod">
          <ac:chgData name="Marcia Cristina Pereira, Enel" userId="55bfb2b5-20fc-4aa5-b6cc-639fb947d556" providerId="ADAL" clId="{015A835D-7C72-4F73-AD66-D44FF1F99D7E}" dt="2023-09-01T16:15:02.585" v="16442"/>
          <ac:spMkLst>
            <pc:docMk/>
            <pc:sldMk cId="1151764951" sldId="2147478112"/>
            <ac:spMk id="125" creationId="{88CCC4AF-3F64-906A-7B12-2D4D4E1C6356}"/>
          </ac:spMkLst>
        </pc:spChg>
        <pc:spChg chg="mod">
          <ac:chgData name="Marcia Cristina Pereira, Enel" userId="55bfb2b5-20fc-4aa5-b6cc-639fb947d556" providerId="ADAL" clId="{015A835D-7C72-4F73-AD66-D44FF1F99D7E}" dt="2023-09-01T16:15:02.587" v="16444"/>
          <ac:spMkLst>
            <pc:docMk/>
            <pc:sldMk cId="1151764951" sldId="2147478112"/>
            <ac:spMk id="128" creationId="{012C727C-9B66-FDCB-328F-E2138C85B27D}"/>
          </ac:spMkLst>
        </pc:spChg>
        <pc:spChg chg="mod">
          <ac:chgData name="Marcia Cristina Pereira, Enel" userId="55bfb2b5-20fc-4aa5-b6cc-639fb947d556" providerId="ADAL" clId="{015A835D-7C72-4F73-AD66-D44FF1F99D7E}" dt="2023-09-01T16:15:02.581" v="16437"/>
          <ac:spMkLst>
            <pc:docMk/>
            <pc:sldMk cId="1151764951" sldId="2147478112"/>
            <ac:spMk id="163" creationId="{59453B7D-976A-FE30-72E5-275C23B23E94}"/>
          </ac:spMkLst>
        </pc:spChg>
        <pc:spChg chg="mod">
          <ac:chgData name="Marcia Cristina Pereira, Enel" userId="55bfb2b5-20fc-4aa5-b6cc-639fb947d556" providerId="ADAL" clId="{015A835D-7C72-4F73-AD66-D44FF1F99D7E}" dt="2023-09-01T16:15:02.584" v="16440"/>
          <ac:spMkLst>
            <pc:docMk/>
            <pc:sldMk cId="1151764951" sldId="2147478112"/>
            <ac:spMk id="164" creationId="{64F80C37-D5D3-2638-8DCA-CC7884DDA78B}"/>
          </ac:spMkLst>
        </pc:spChg>
        <pc:spChg chg="mod">
          <ac:chgData name="Marcia Cristina Pereira, Enel" userId="55bfb2b5-20fc-4aa5-b6cc-639fb947d556" providerId="ADAL" clId="{015A835D-7C72-4F73-AD66-D44FF1F99D7E}" dt="2023-09-01T16:15:02.586" v="16443"/>
          <ac:spMkLst>
            <pc:docMk/>
            <pc:sldMk cId="1151764951" sldId="2147478112"/>
            <ac:spMk id="165" creationId="{67B66167-0C36-9099-8322-8A7E10ADD724}"/>
          </ac:spMkLst>
        </pc:spChg>
        <pc:spChg chg="mod">
          <ac:chgData name="Marcia Cristina Pereira, Enel" userId="55bfb2b5-20fc-4aa5-b6cc-639fb947d556" providerId="ADAL" clId="{015A835D-7C72-4F73-AD66-D44FF1F99D7E}" dt="2023-09-01T16:15:02.588" v="16445"/>
          <ac:spMkLst>
            <pc:docMk/>
            <pc:sldMk cId="1151764951" sldId="2147478112"/>
            <ac:spMk id="166" creationId="{8ED5C14C-01E2-4BC0-C1F1-9D6E4BB18106}"/>
          </ac:spMkLst>
        </pc:spChg>
        <pc:spChg chg="mod">
          <ac:chgData name="Marcia Cristina Pereira, Enel" userId="55bfb2b5-20fc-4aa5-b6cc-639fb947d556" providerId="ADAL" clId="{015A835D-7C72-4F73-AD66-D44FF1F99D7E}" dt="2023-09-01T16:15:02.588" v="16446"/>
          <ac:spMkLst>
            <pc:docMk/>
            <pc:sldMk cId="1151764951" sldId="2147478112"/>
            <ac:spMk id="167" creationId="{7365EB2C-E2B0-3153-34C2-1A705BE6714F}"/>
          </ac:spMkLst>
        </pc:spChg>
        <pc:spChg chg="mod">
          <ac:chgData name="Marcia Cristina Pereira, Enel" userId="55bfb2b5-20fc-4aa5-b6cc-639fb947d556" providerId="ADAL" clId="{015A835D-7C72-4F73-AD66-D44FF1F99D7E}" dt="2023-09-01T16:15:02.592" v="16451"/>
          <ac:spMkLst>
            <pc:docMk/>
            <pc:sldMk cId="1151764951" sldId="2147478112"/>
            <ac:spMk id="189" creationId="{7BDDB4CF-0D92-7A17-5F64-562B86886220}"/>
          </ac:spMkLst>
        </pc:spChg>
        <pc:spChg chg="mod">
          <ac:chgData name="Marcia Cristina Pereira, Enel" userId="55bfb2b5-20fc-4aa5-b6cc-639fb947d556" providerId="ADAL" clId="{015A835D-7C72-4F73-AD66-D44FF1F99D7E}" dt="2023-09-01T16:15:02.593" v="16453"/>
          <ac:spMkLst>
            <pc:docMk/>
            <pc:sldMk cId="1151764951" sldId="2147478112"/>
            <ac:spMk id="190" creationId="{363AD982-7A8B-BB80-023C-4D6D2F40A07B}"/>
          </ac:spMkLst>
        </pc:spChg>
        <pc:spChg chg="mod">
          <ac:chgData name="Marcia Cristina Pereira, Enel" userId="55bfb2b5-20fc-4aa5-b6cc-639fb947d556" providerId="ADAL" clId="{015A835D-7C72-4F73-AD66-D44FF1F99D7E}" dt="2023-09-01T16:15:02.591" v="16450"/>
          <ac:spMkLst>
            <pc:docMk/>
            <pc:sldMk cId="1151764951" sldId="2147478112"/>
            <ac:spMk id="191" creationId="{0B94C5D5-9EF2-1A2D-4D60-C38877474F6E}"/>
          </ac:spMkLst>
        </pc:spChg>
        <pc:spChg chg="mod">
          <ac:chgData name="Marcia Cristina Pereira, Enel" userId="55bfb2b5-20fc-4aa5-b6cc-639fb947d556" providerId="ADAL" clId="{015A835D-7C72-4F73-AD66-D44FF1F99D7E}" dt="2023-09-01T16:15:02.590" v="16449"/>
          <ac:spMkLst>
            <pc:docMk/>
            <pc:sldMk cId="1151764951" sldId="2147478112"/>
            <ac:spMk id="192" creationId="{9E357A83-3D3B-F863-DCB7-3A9205509D06}"/>
          </ac:spMkLst>
        </pc:spChg>
        <pc:spChg chg="mod">
          <ac:chgData name="Marcia Cristina Pereira, Enel" userId="55bfb2b5-20fc-4aa5-b6cc-639fb947d556" providerId="ADAL" clId="{015A835D-7C72-4F73-AD66-D44FF1F99D7E}" dt="2023-09-01T16:15:02.593" v="16452"/>
          <ac:spMkLst>
            <pc:docMk/>
            <pc:sldMk cId="1151764951" sldId="2147478112"/>
            <ac:spMk id="193" creationId="{3DFC696A-4700-B1A2-BF6D-EA8FC43A36D5}"/>
          </ac:spMkLst>
        </pc:spChg>
        <pc:spChg chg="mod">
          <ac:chgData name="Marcia Cristina Pereira, Enel" userId="55bfb2b5-20fc-4aa5-b6cc-639fb947d556" providerId="ADAL" clId="{015A835D-7C72-4F73-AD66-D44FF1F99D7E}" dt="2023-09-01T16:15:02.594" v="16455"/>
          <ac:spMkLst>
            <pc:docMk/>
            <pc:sldMk cId="1151764951" sldId="2147478112"/>
            <ac:spMk id="194" creationId="{5E1D4E71-85B3-99D0-3668-BDF62278CD08}"/>
          </ac:spMkLst>
        </pc:spChg>
        <pc:spChg chg="mod">
          <ac:chgData name="Marcia Cristina Pereira, Enel" userId="55bfb2b5-20fc-4aa5-b6cc-639fb947d556" providerId="ADAL" clId="{015A835D-7C72-4F73-AD66-D44FF1F99D7E}" dt="2023-09-01T16:15:02.594" v="16454"/>
          <ac:spMkLst>
            <pc:docMk/>
            <pc:sldMk cId="1151764951" sldId="2147478112"/>
            <ac:spMk id="195" creationId="{DB6C26E7-BE00-5270-89F3-96B9E1DE8E17}"/>
          </ac:spMkLst>
        </pc:spChg>
        <pc:spChg chg="mod">
          <ac:chgData name="Marcia Cristina Pereira, Enel" userId="55bfb2b5-20fc-4aa5-b6cc-639fb947d556" providerId="ADAL" clId="{015A835D-7C72-4F73-AD66-D44FF1F99D7E}" dt="2023-09-01T16:15:02.590" v="16448"/>
          <ac:spMkLst>
            <pc:docMk/>
            <pc:sldMk cId="1151764951" sldId="2147478112"/>
            <ac:spMk id="196" creationId="{249E7DD1-CA0C-D894-3C9A-78B27B77EBF9}"/>
          </ac:spMkLst>
        </pc:spChg>
        <pc:spChg chg="mod">
          <ac:chgData name="Marcia Cristina Pereira, Enel" userId="55bfb2b5-20fc-4aa5-b6cc-639fb947d556" providerId="ADAL" clId="{015A835D-7C72-4F73-AD66-D44FF1F99D7E}" dt="2023-09-01T16:15:02.596" v="16456"/>
          <ac:spMkLst>
            <pc:docMk/>
            <pc:sldMk cId="1151764951" sldId="2147478112"/>
            <ac:spMk id="197" creationId="{459228D3-9D0D-09A9-88B0-16F1810F8FD2}"/>
          </ac:spMkLst>
        </pc:spChg>
        <pc:spChg chg="mod">
          <ac:chgData name="Marcia Cristina Pereira, Enel" userId="55bfb2b5-20fc-4aa5-b6cc-639fb947d556" providerId="ADAL" clId="{015A835D-7C72-4F73-AD66-D44FF1F99D7E}" dt="2023-09-01T16:15:02.598" v="16457"/>
          <ac:spMkLst>
            <pc:docMk/>
            <pc:sldMk cId="1151764951" sldId="2147478112"/>
            <ac:spMk id="198" creationId="{A9A21BBF-402D-6BA6-353A-413ADE705EA4}"/>
          </ac:spMkLst>
        </pc:spChg>
        <pc:spChg chg="mod ord">
          <ac:chgData name="Marcia Cristina Pereira, Enel" userId="55bfb2b5-20fc-4aa5-b6cc-639fb947d556" providerId="ADAL" clId="{015A835D-7C72-4F73-AD66-D44FF1F99D7E}" dt="2023-09-01T16:15:02.599" v="16459"/>
          <ac:spMkLst>
            <pc:docMk/>
            <pc:sldMk cId="1151764951" sldId="2147478112"/>
            <ac:spMk id="227" creationId="{25B8023C-5B44-CA95-C2DB-513AF2D2D04E}"/>
          </ac:spMkLst>
        </pc:spChg>
        <pc:spChg chg="mod ord">
          <ac:chgData name="Marcia Cristina Pereira, Enel" userId="55bfb2b5-20fc-4aa5-b6cc-639fb947d556" providerId="ADAL" clId="{015A835D-7C72-4F73-AD66-D44FF1F99D7E}" dt="2023-09-01T16:15:02.600" v="16461"/>
          <ac:spMkLst>
            <pc:docMk/>
            <pc:sldMk cId="1151764951" sldId="2147478112"/>
            <ac:spMk id="228" creationId="{619A44F5-A493-A926-84EF-E36271CD2A79}"/>
          </ac:spMkLst>
        </pc:spChg>
        <pc:spChg chg="mod ord">
          <ac:chgData name="Marcia Cristina Pereira, Enel" userId="55bfb2b5-20fc-4aa5-b6cc-639fb947d556" providerId="ADAL" clId="{015A835D-7C72-4F73-AD66-D44FF1F99D7E}" dt="2023-09-01T16:15:02.605" v="16471"/>
          <ac:spMkLst>
            <pc:docMk/>
            <pc:sldMk cId="1151764951" sldId="2147478112"/>
            <ac:spMk id="239" creationId="{81D5F181-2236-0781-6729-8E2A3175E13F}"/>
          </ac:spMkLst>
        </pc:spChg>
        <pc:graphicFrameChg chg="mod">
          <ac:chgData name="Marcia Cristina Pereira, Enel" userId="55bfb2b5-20fc-4aa5-b6cc-639fb947d556" providerId="ADAL" clId="{015A835D-7C72-4F73-AD66-D44FF1F99D7E}" dt="2023-09-01T16:15:02.616" v="16479"/>
          <ac:graphicFrameMkLst>
            <pc:docMk/>
            <pc:sldMk cId="1151764951" sldId="2147478112"/>
            <ac:graphicFrameMk id="4" creationId="{15EA9DD6-7D9B-87FC-62F3-B8C7C24301E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13:58.755" v="16046"/>
          <ac:graphicFrameMkLst>
            <pc:docMk/>
            <pc:sldMk cId="1151764951" sldId="2147478112"/>
            <ac:graphicFrameMk id="6" creationId="{3C838713-E01F-D7F0-3BF5-E97AD720757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15:02.526" v="16402"/>
          <ac:graphicFrameMkLst>
            <pc:docMk/>
            <pc:sldMk cId="1151764951" sldId="2147478112"/>
            <ac:graphicFrameMk id="10" creationId="{4DDBD45C-9B76-1EDF-25B6-E5055EDA5D0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14:57.793" v="16269"/>
          <ac:graphicFrameMkLst>
            <pc:docMk/>
            <pc:sldMk cId="1151764951" sldId="2147478112"/>
            <ac:graphicFrameMk id="11" creationId="{214D93C4-2ACD-A2A5-A1D9-615ED50D444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14:18.517" v="16128"/>
          <ac:graphicFrameMkLst>
            <pc:docMk/>
            <pc:sldMk cId="1151764951" sldId="2147478112"/>
            <ac:graphicFrameMk id="12" creationId="{D4673E05-5F9C-D387-9E90-3438A6C926EB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1T16:15:02.567" v="16417"/>
          <ac:graphicFrameMkLst>
            <pc:docMk/>
            <pc:sldMk cId="1151764951" sldId="2147478112"/>
            <ac:graphicFrameMk id="13" creationId="{94BCE8E6-4CEE-6C0C-DC6D-FD4A5D8B170E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1T16:15:02.589" v="16447"/>
          <ac:graphicFrameMkLst>
            <pc:docMk/>
            <pc:sldMk cId="1151764951" sldId="2147478112"/>
            <ac:graphicFrameMk id="15" creationId="{C2C2CAC4-FECF-383B-82B4-AA4933D49A92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1T16:15:02.580" v="16436"/>
          <ac:graphicFrameMkLst>
            <pc:docMk/>
            <pc:sldMk cId="1151764951" sldId="2147478112"/>
            <ac:graphicFrameMk id="16" creationId="{55419F65-F1E2-C0A7-8BF2-7146C8200CEE}"/>
          </ac:graphicFrameMkLst>
        </pc:graphicFrameChg>
        <pc:graphicFrameChg chg="del mod">
          <ac:chgData name="Marcia Cristina Pereira, Enel" userId="55bfb2b5-20fc-4aa5-b6cc-639fb947d556" providerId="ADAL" clId="{015A835D-7C72-4F73-AD66-D44FF1F99D7E}" dt="2023-09-01T16:13:44.453" v="15693"/>
          <ac:graphicFrameMkLst>
            <pc:docMk/>
            <pc:sldMk cId="1151764951" sldId="2147478112"/>
            <ac:graphicFrameMk id="223" creationId="{AA05907B-3ADB-0BE5-91BB-DC5726B50AA8}"/>
          </ac:graphicFrameMkLst>
        </pc:graphicFrameChg>
        <pc:graphicFrameChg chg="del mod">
          <ac:chgData name="Marcia Cristina Pereira, Enel" userId="55bfb2b5-20fc-4aa5-b6cc-639fb947d556" providerId="ADAL" clId="{015A835D-7C72-4F73-AD66-D44FF1F99D7E}" dt="2023-09-01T16:13:44.812" v="15901"/>
          <ac:graphicFrameMkLst>
            <pc:docMk/>
            <pc:sldMk cId="1151764951" sldId="2147478112"/>
            <ac:graphicFrameMk id="225" creationId="{5BF161E6-21EF-7A2C-677A-DBD884157F91}"/>
          </ac:graphicFrameMkLst>
        </pc:graphicFrameChg>
        <pc:graphicFrameChg chg="del">
          <ac:chgData name="Marcia Cristina Pereira, Enel" userId="55bfb2b5-20fc-4aa5-b6cc-639fb947d556" providerId="ADAL" clId="{015A835D-7C72-4F73-AD66-D44FF1F99D7E}" dt="2023-09-01T16:12:47.536" v="15325"/>
          <ac:graphicFrameMkLst>
            <pc:docMk/>
            <pc:sldMk cId="1151764951" sldId="2147478112"/>
            <ac:graphicFrameMk id="240" creationId="{2920EC60-4EEE-9967-0527-C893996414E4}"/>
          </ac:graphicFrameMkLst>
        </pc:graphicFrameChg>
        <pc:cxnChg chg="mod ord">
          <ac:chgData name="Marcia Cristina Pereira, Enel" userId="55bfb2b5-20fc-4aa5-b6cc-639fb947d556" providerId="ADAL" clId="{015A835D-7C72-4F73-AD66-D44FF1F99D7E}" dt="2023-09-01T16:15:02.601" v="16463"/>
          <ac:cxnSpMkLst>
            <pc:docMk/>
            <pc:sldMk cId="1151764951" sldId="2147478112"/>
            <ac:cxnSpMk id="230" creationId="{BFE5F2AC-8EFA-D7FC-0C25-A2BFCB83DA79}"/>
          </ac:cxnSpMkLst>
        </pc:cxnChg>
        <pc:cxnChg chg="mod ord">
          <ac:chgData name="Marcia Cristina Pereira, Enel" userId="55bfb2b5-20fc-4aa5-b6cc-639fb947d556" providerId="ADAL" clId="{015A835D-7C72-4F73-AD66-D44FF1F99D7E}" dt="2023-09-01T16:15:02.602" v="16465"/>
          <ac:cxnSpMkLst>
            <pc:docMk/>
            <pc:sldMk cId="1151764951" sldId="2147478112"/>
            <ac:cxnSpMk id="232" creationId="{1E753F9A-8404-61A2-40B2-1168285FC24F}"/>
          </ac:cxnSpMkLst>
        </pc:cxnChg>
        <pc:cxnChg chg="mod ord">
          <ac:chgData name="Marcia Cristina Pereira, Enel" userId="55bfb2b5-20fc-4aa5-b6cc-639fb947d556" providerId="ADAL" clId="{015A835D-7C72-4F73-AD66-D44FF1F99D7E}" dt="2023-09-01T16:15:02.603" v="16467"/>
          <ac:cxnSpMkLst>
            <pc:docMk/>
            <pc:sldMk cId="1151764951" sldId="2147478112"/>
            <ac:cxnSpMk id="233" creationId="{7FAACBF9-F1DA-DD3E-3FF5-17AA6A81066E}"/>
          </ac:cxnSpMkLst>
        </pc:cxnChg>
        <pc:cxnChg chg="mod ord">
          <ac:chgData name="Marcia Cristina Pereira, Enel" userId="55bfb2b5-20fc-4aa5-b6cc-639fb947d556" providerId="ADAL" clId="{015A835D-7C72-4F73-AD66-D44FF1F99D7E}" dt="2023-09-01T16:15:02.604" v="16469"/>
          <ac:cxnSpMkLst>
            <pc:docMk/>
            <pc:sldMk cId="1151764951" sldId="2147478112"/>
            <ac:cxnSpMk id="234" creationId="{400FCB77-EF2C-75AE-10D3-6979777507EC}"/>
          </ac:cxnSpMkLst>
        </pc:cxnChg>
      </pc:sldChg>
      <pc:sldChg chg="add del">
        <pc:chgData name="Marcia Cristina Pereira, Enel" userId="55bfb2b5-20fc-4aa5-b6cc-639fb947d556" providerId="ADAL" clId="{015A835D-7C72-4F73-AD66-D44FF1F99D7E}" dt="2023-09-01T16:10:47.561" v="15231" actId="47"/>
        <pc:sldMkLst>
          <pc:docMk/>
          <pc:sldMk cId="3128707525" sldId="2147478112"/>
        </pc:sldMkLst>
      </pc:sldChg>
      <pc:sldChg chg="addSp delSp modSp add mod">
        <pc:chgData name="Marcia Cristina Pereira, Enel" userId="55bfb2b5-20fc-4aa5-b6cc-639fb947d556" providerId="ADAL" clId="{015A835D-7C72-4F73-AD66-D44FF1F99D7E}" dt="2023-09-06T02:07:46.790" v="64565" actId="1076"/>
        <pc:sldMkLst>
          <pc:docMk/>
          <pc:sldMk cId="3944587614" sldId="2147478113"/>
        </pc:sldMkLst>
        <pc:spChg chg="mod ord">
          <ac:chgData name="Marcia Cristina Pereira, Enel" userId="55bfb2b5-20fc-4aa5-b6cc-639fb947d556" providerId="ADAL" clId="{015A835D-7C72-4F73-AD66-D44FF1F99D7E}" dt="2023-09-06T01:46:41.336" v="64098" actId="948"/>
          <ac:spMkLst>
            <pc:docMk/>
            <pc:sldMk cId="3944587614" sldId="2147478113"/>
            <ac:spMk id="2" creationId="{51C7C354-4C7B-FC39-9EB2-786F5CBDD591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38:20.642" v="63077"/>
          <ac:spMkLst>
            <pc:docMk/>
            <pc:sldMk cId="3944587614" sldId="2147478113"/>
            <ac:spMk id="3" creationId="{3C3ACC90-8930-D513-08DE-6C0A53FD3311}"/>
          </ac:spMkLst>
        </pc:spChg>
        <pc:spChg chg="del mod ord">
          <ac:chgData name="Marcia Cristina Pereira, Enel" userId="55bfb2b5-20fc-4aa5-b6cc-639fb947d556" providerId="ADAL" clId="{015A835D-7C72-4F73-AD66-D44FF1F99D7E}" dt="2023-09-06T01:02:51.981" v="45123"/>
          <ac:spMkLst>
            <pc:docMk/>
            <pc:sldMk cId="3944587614" sldId="2147478113"/>
            <ac:spMk id="3" creationId="{B7766EBF-34FB-9E18-F8A1-95683BFD30BA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4:06.088" v="16543"/>
          <ac:spMkLst>
            <pc:docMk/>
            <pc:sldMk cId="3944587614" sldId="2147478113"/>
            <ac:spMk id="5" creationId="{690C88AC-8A23-61BD-12E5-CA0C0436D6FA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56:37.516" v="42541"/>
          <ac:spMkLst>
            <pc:docMk/>
            <pc:sldMk cId="3944587614" sldId="2147478113"/>
            <ac:spMk id="5" creationId="{A47D3B04-2D68-4E77-FC78-CFFFABE17E28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06:44.085" v="33404"/>
          <ac:spMkLst>
            <pc:docMk/>
            <pc:sldMk cId="3944587614" sldId="2147478113"/>
            <ac:spMk id="5" creationId="{D6985A07-4F60-A7B1-947B-7F01656A5BEC}"/>
          </ac:spMkLst>
        </pc:spChg>
        <pc:spChg chg="add mod replST">
          <ac:chgData name="Marcia Cristina Pereira, Enel" userId="55bfb2b5-20fc-4aa5-b6cc-639fb947d556" providerId="ADAL" clId="{015A835D-7C72-4F73-AD66-D44FF1F99D7E}" dt="2023-09-06T01:46:41.328" v="64094"/>
          <ac:spMkLst>
            <pc:docMk/>
            <pc:sldMk cId="3944587614" sldId="2147478113"/>
            <ac:spMk id="6" creationId="{3735824A-ACFB-E297-2C73-DE0B16A2C418}"/>
          </ac:spMkLst>
        </pc:spChg>
        <pc:spChg chg="mod ord">
          <ac:chgData name="Marcia Cristina Pereira, Enel" userId="55bfb2b5-20fc-4aa5-b6cc-639fb947d556" providerId="ADAL" clId="{015A835D-7C72-4F73-AD66-D44FF1F99D7E}" dt="2023-09-06T01:45:05.514" v="64006"/>
          <ac:spMkLst>
            <pc:docMk/>
            <pc:sldMk cId="3944587614" sldId="2147478113"/>
            <ac:spMk id="7" creationId="{0A5D5F80-42E7-8DF9-FC3A-24321F770377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41:59.873" v="63240"/>
          <ac:spMkLst>
            <pc:docMk/>
            <pc:sldMk cId="3944587614" sldId="2147478113"/>
            <ac:spMk id="8" creationId="{0009428C-C42E-C4E4-C682-F241150981F8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4:27.139" v="17093"/>
          <ac:spMkLst>
            <pc:docMk/>
            <pc:sldMk cId="3944587614" sldId="2147478113"/>
            <ac:spMk id="8" creationId="{27E9236F-6C18-0171-4658-35D9A6C63FB2}"/>
          </ac:spMkLst>
        </pc:spChg>
        <pc:spChg chg="mod ord">
          <ac:chgData name="Marcia Cristina Pereira, Enel" userId="55bfb2b5-20fc-4aa5-b6cc-639fb947d556" providerId="ADAL" clId="{015A835D-7C72-4F73-AD66-D44FF1F99D7E}" dt="2023-09-06T01:45:05.463" v="63974"/>
          <ac:spMkLst>
            <pc:docMk/>
            <pc:sldMk cId="3944587614" sldId="2147478113"/>
            <ac:spMk id="9" creationId="{18DF2916-3923-414A-C6B8-809A5F5EDBBE}"/>
          </ac:spMkLst>
        </pc:spChg>
        <pc:spChg chg="add mod replST">
          <ac:chgData name="Marcia Cristina Pereira, Enel" userId="55bfb2b5-20fc-4aa5-b6cc-639fb947d556" providerId="ADAL" clId="{015A835D-7C72-4F73-AD66-D44FF1F99D7E}" dt="2023-09-06T01:46:41.329" v="64095"/>
          <ac:spMkLst>
            <pc:docMk/>
            <pc:sldMk cId="3944587614" sldId="2147478113"/>
            <ac:spMk id="10" creationId="{1850BC7A-358B-79DD-D2C7-A41101DE8889}"/>
          </ac:spMkLst>
        </pc:spChg>
        <pc:spChg chg="add mod replST">
          <ac:chgData name="Marcia Cristina Pereira, Enel" userId="55bfb2b5-20fc-4aa5-b6cc-639fb947d556" providerId="ADAL" clId="{015A835D-7C72-4F73-AD66-D44FF1F99D7E}" dt="2023-09-06T01:45:05.539" v="64032"/>
          <ac:spMkLst>
            <pc:docMk/>
            <pc:sldMk cId="3944587614" sldId="2147478113"/>
            <ac:spMk id="11" creationId="{999E8BA5-E445-C9D4-1B0A-3C851F207C74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4:34.864" v="17240"/>
          <ac:spMkLst>
            <pc:docMk/>
            <pc:sldMk cId="3944587614" sldId="2147478113"/>
            <ac:spMk id="12" creationId="{AEA7691A-213A-DDE3-2295-200632C3109B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06:49.011" v="33599"/>
          <ac:spMkLst>
            <pc:docMk/>
            <pc:sldMk cId="3944587614" sldId="2147478113"/>
            <ac:spMk id="12" creationId="{B95E1AD3-EFED-4396-B634-DC88BEDE07FC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42:02.230" v="63399"/>
          <ac:spMkLst>
            <pc:docMk/>
            <pc:sldMk cId="3944587614" sldId="2147478113"/>
            <ac:spMk id="13" creationId="{0EB4F846-CBBB-3F90-F5A1-A28936475A84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4:34.867" v="17242"/>
          <ac:spMkLst>
            <pc:docMk/>
            <pc:sldMk cId="3944587614" sldId="2147478113"/>
            <ac:spMk id="14" creationId="{1EFB1674-CCD5-598B-6B88-EBBCFA2312B7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06:53.969" v="33794"/>
          <ac:spMkLst>
            <pc:docMk/>
            <pc:sldMk cId="3944587614" sldId="2147478113"/>
            <ac:spMk id="14" creationId="{614AEBD4-1B15-EED2-52CD-D70908417EF5}"/>
          </ac:spMkLst>
        </pc:spChg>
        <pc:spChg chg="add mod ord replST">
          <ac:chgData name="Marcia Cristina Pereira, Enel" userId="55bfb2b5-20fc-4aa5-b6cc-639fb947d556" providerId="ADAL" clId="{015A835D-7C72-4F73-AD66-D44FF1F99D7E}" dt="2023-09-06T01:45:05.544" v="64045"/>
          <ac:spMkLst>
            <pc:docMk/>
            <pc:sldMk cId="3944587614" sldId="2147478113"/>
            <ac:spMk id="18" creationId="{ED9E21A8-EF0A-3809-6F88-7EF6369BD0D9}"/>
          </ac:spMkLst>
        </pc:spChg>
        <pc:spChg chg="add mod ord replST">
          <ac:chgData name="Marcia Cristina Pereira, Enel" userId="55bfb2b5-20fc-4aa5-b6cc-639fb947d556" providerId="ADAL" clId="{015A835D-7C72-4F73-AD66-D44FF1F99D7E}" dt="2023-09-06T01:45:05.544" v="64047"/>
          <ac:spMkLst>
            <pc:docMk/>
            <pc:sldMk cId="3944587614" sldId="2147478113"/>
            <ac:spMk id="19" creationId="{DDA0BB25-89C3-9BFC-1C9B-5222C8FBAA7B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06:57.057" v="33989"/>
          <ac:spMkLst>
            <pc:docMk/>
            <pc:sldMk cId="3944587614" sldId="2147478113"/>
            <ac:spMk id="20" creationId="{AC43D217-8A42-AC67-B44E-C86B6F483704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45:04.097" v="63918"/>
          <ac:spMkLst>
            <pc:docMk/>
            <pc:sldMk cId="3944587614" sldId="2147478113"/>
            <ac:spMk id="20" creationId="{F5EAD069-FB16-33A6-CB5F-F81B7B8DE3E0}"/>
          </ac:spMkLst>
        </pc:spChg>
        <pc:spChg chg="del mod ord">
          <ac:chgData name="Marcia Cristina Pereira, Enel" userId="55bfb2b5-20fc-4aa5-b6cc-639fb947d556" providerId="ADAL" clId="{015A835D-7C72-4F73-AD66-D44FF1F99D7E}" dt="2023-09-06T01:04:38.898" v="47831" actId="478"/>
          <ac:spMkLst>
            <pc:docMk/>
            <pc:sldMk cId="3944587614" sldId="2147478113"/>
            <ac:spMk id="21" creationId="{5B28ADFE-F228-3A1B-C4C9-8A349EA638DC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45:05.588" v="64077"/>
          <ac:spMkLst>
            <pc:docMk/>
            <pc:sldMk cId="3944587614" sldId="2147478113"/>
            <ac:spMk id="22" creationId="{5BDBFF81-798A-D19D-B381-F8791064DCB3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4:34.943" v="17314"/>
          <ac:spMkLst>
            <pc:docMk/>
            <pc:sldMk cId="3944587614" sldId="2147478113"/>
            <ac:spMk id="22" creationId="{B5B909F7-5369-26DC-37B4-4B05D357F7DA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08:14.588" v="34244"/>
          <ac:spMkLst>
            <pc:docMk/>
            <pc:sldMk cId="3944587614" sldId="2147478113"/>
            <ac:spMk id="23" creationId="{42293337-E0F3-846A-AA24-93AE2E97C354}"/>
          </ac:spMkLst>
        </pc:spChg>
        <pc:spChg chg="add mod replST">
          <ac:chgData name="Marcia Cristina Pereira, Enel" userId="55bfb2b5-20fc-4aa5-b6cc-639fb947d556" providerId="ADAL" clId="{015A835D-7C72-4F73-AD66-D44FF1F99D7E}" dt="2023-09-06T01:45:05.540" v="64033"/>
          <ac:spMkLst>
            <pc:docMk/>
            <pc:sldMk cId="3944587614" sldId="2147478113"/>
            <ac:spMk id="24" creationId="{DDE9EE5D-BF72-9469-29FC-70670691895B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4:36.066" v="17446"/>
          <ac:spMkLst>
            <pc:docMk/>
            <pc:sldMk cId="3944587614" sldId="2147478113"/>
            <ac:spMk id="25" creationId="{0B3DD479-1259-9107-EB1D-E17141F2C49C}"/>
          </ac:spMkLst>
        </pc:spChg>
        <pc:spChg chg="add mod">
          <ac:chgData name="Marcia Cristina Pereira, Enel" userId="55bfb2b5-20fc-4aa5-b6cc-639fb947d556" providerId="ADAL" clId="{015A835D-7C72-4F73-AD66-D44FF1F99D7E}" dt="2023-09-06T01:47:40.323" v="64116" actId="1076"/>
          <ac:spMkLst>
            <pc:docMk/>
            <pc:sldMk cId="3944587614" sldId="2147478113"/>
            <ac:spMk id="25" creationId="{1B14D133-A2FD-D222-07BF-95949C100BDD}"/>
          </ac:spMkLst>
        </pc:spChg>
        <pc:spChg chg="add del mod">
          <ac:chgData name="Marcia Cristina Pereira, Enel" userId="55bfb2b5-20fc-4aa5-b6cc-639fb947d556" providerId="ADAL" clId="{015A835D-7C72-4F73-AD66-D44FF1F99D7E}" dt="2023-09-06T01:47:06.182" v="64110"/>
          <ac:spMkLst>
            <pc:docMk/>
            <pc:sldMk cId="3944587614" sldId="2147478113"/>
            <ac:spMk id="26" creationId="{100CB9D5-9CB0-9523-7D60-7B156072CF96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08:20.688" v="34451"/>
          <ac:spMkLst>
            <pc:docMk/>
            <pc:sldMk cId="3944587614" sldId="2147478113"/>
            <ac:spMk id="26" creationId="{7AEED307-2021-1FC4-7A89-2E36DD6FFBAB}"/>
          </ac:spMkLst>
        </pc:spChg>
        <pc:spChg chg="add mod replST">
          <ac:chgData name="Marcia Cristina Pereira, Enel" userId="55bfb2b5-20fc-4aa5-b6cc-639fb947d556" providerId="ADAL" clId="{015A835D-7C72-4F73-AD66-D44FF1F99D7E}" dt="2023-09-06T01:45:05.542" v="64034"/>
          <ac:spMkLst>
            <pc:docMk/>
            <pc:sldMk cId="3944587614" sldId="2147478113"/>
            <ac:spMk id="27" creationId="{1939077F-2577-1F8E-927C-32902AC01B6C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4:37.934" v="17580"/>
          <ac:spMkLst>
            <pc:docMk/>
            <pc:sldMk cId="3944587614" sldId="2147478113"/>
            <ac:spMk id="28" creationId="{38B27683-5D91-07AA-3DD6-C8C98D93CAB8}"/>
          </ac:spMkLst>
        </pc:spChg>
        <pc:spChg chg="add mod">
          <ac:chgData name="Marcia Cristina Pereira, Enel" userId="55bfb2b5-20fc-4aa5-b6cc-639fb947d556" providerId="ADAL" clId="{015A835D-7C72-4F73-AD66-D44FF1F99D7E}" dt="2023-09-06T01:48:56.792" v="64137" actId="1076"/>
          <ac:spMkLst>
            <pc:docMk/>
            <pc:sldMk cId="3944587614" sldId="2147478113"/>
            <ac:spMk id="28" creationId="{4BCF8D68-6417-4C5D-FEEB-A8B2F395CA33}"/>
          </ac:spMkLst>
        </pc:spChg>
        <pc:spChg chg="add mod">
          <ac:chgData name="Marcia Cristina Pereira, Enel" userId="55bfb2b5-20fc-4aa5-b6cc-639fb947d556" providerId="ADAL" clId="{015A835D-7C72-4F73-AD66-D44FF1F99D7E}" dt="2023-09-06T01:48:50.692" v="64136" actId="1076"/>
          <ac:spMkLst>
            <pc:docMk/>
            <pc:sldMk cId="3944587614" sldId="2147478113"/>
            <ac:spMk id="29" creationId="{00EF0C81-1554-341C-0D84-E15EED69AF4B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08:25.846" v="34706"/>
          <ac:spMkLst>
            <pc:docMk/>
            <pc:sldMk cId="3944587614" sldId="2147478113"/>
            <ac:spMk id="29" creationId="{6B815EEA-C9BF-DC3E-5D6C-08A6571FEE3D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4:42.449" v="17709"/>
          <ac:spMkLst>
            <pc:docMk/>
            <pc:sldMk cId="3944587614" sldId="2147478113"/>
            <ac:spMk id="30" creationId="{40A5709B-A6B5-D682-47BE-6998E76E0573}"/>
          </ac:spMkLst>
        </pc:spChg>
        <pc:spChg chg="add mod">
          <ac:chgData name="Marcia Cristina Pereira, Enel" userId="55bfb2b5-20fc-4aa5-b6cc-639fb947d556" providerId="ADAL" clId="{015A835D-7C72-4F73-AD66-D44FF1F99D7E}" dt="2023-09-06T01:48:45.753" v="64135" actId="20577"/>
          <ac:spMkLst>
            <pc:docMk/>
            <pc:sldMk cId="3944587614" sldId="2147478113"/>
            <ac:spMk id="30" creationId="{799DA7C6-1F84-3147-1F60-0B1E314B341C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08:30.263" v="34945"/>
          <ac:spMkLst>
            <pc:docMk/>
            <pc:sldMk cId="3944587614" sldId="2147478113"/>
            <ac:spMk id="31" creationId="{35B271C9-B631-959E-1175-41EC48660FA6}"/>
          </ac:spMkLst>
        </pc:spChg>
        <pc:spChg chg="add mod">
          <ac:chgData name="Marcia Cristina Pereira, Enel" userId="55bfb2b5-20fc-4aa5-b6cc-639fb947d556" providerId="ADAL" clId="{015A835D-7C72-4F73-AD66-D44FF1F99D7E}" dt="2023-09-06T01:49:31.657" v="64141" actId="20577"/>
          <ac:spMkLst>
            <pc:docMk/>
            <pc:sldMk cId="3944587614" sldId="2147478113"/>
            <ac:spMk id="31" creationId="{F21E6F4B-02D7-9327-6DA5-3B7146CE0F50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4:44.148" v="17838"/>
          <ac:spMkLst>
            <pc:docMk/>
            <pc:sldMk cId="3944587614" sldId="2147478113"/>
            <ac:spMk id="32" creationId="{6B3DB470-AA29-5BC7-D477-00838DA6C1C0}"/>
          </ac:spMkLst>
        </pc:spChg>
        <pc:spChg chg="add mod">
          <ac:chgData name="Marcia Cristina Pereira, Enel" userId="55bfb2b5-20fc-4aa5-b6cc-639fb947d556" providerId="ADAL" clId="{015A835D-7C72-4F73-AD66-D44FF1F99D7E}" dt="2023-09-06T01:49:42.847" v="64146" actId="20577"/>
          <ac:spMkLst>
            <pc:docMk/>
            <pc:sldMk cId="3944587614" sldId="2147478113"/>
            <ac:spMk id="32" creationId="{B1796CCC-DBB3-0019-CD18-01429AF0B05E}"/>
          </ac:spMkLst>
        </pc:spChg>
        <pc:spChg chg="add mod">
          <ac:chgData name="Marcia Cristina Pereira, Enel" userId="55bfb2b5-20fc-4aa5-b6cc-639fb947d556" providerId="ADAL" clId="{015A835D-7C72-4F73-AD66-D44FF1F99D7E}" dt="2023-09-06T01:49:44.830" v="64147" actId="571"/>
          <ac:spMkLst>
            <pc:docMk/>
            <pc:sldMk cId="3944587614" sldId="2147478113"/>
            <ac:spMk id="33" creationId="{C525D255-53A4-3487-1940-69B2DB90E959}"/>
          </ac:spMkLst>
        </pc:spChg>
        <pc:spChg chg="add mod replST">
          <ac:chgData name="Marcia Cristina Pereira, Enel" userId="55bfb2b5-20fc-4aa5-b6cc-639fb947d556" providerId="ADAL" clId="{015A835D-7C72-4F73-AD66-D44FF1F99D7E}" dt="2023-09-06T01:45:05.544" v="64035"/>
          <ac:spMkLst>
            <pc:docMk/>
            <pc:sldMk cId="3944587614" sldId="2147478113"/>
            <ac:spMk id="34" creationId="{9F607CB8-5DC1-91F3-CBF8-9AD87614DE2D}"/>
          </ac:spMkLst>
        </pc:spChg>
        <pc:spChg chg="add mod">
          <ac:chgData name="Marcia Cristina Pereira, Enel" userId="55bfb2b5-20fc-4aa5-b6cc-639fb947d556" providerId="ADAL" clId="{015A835D-7C72-4F73-AD66-D44FF1F99D7E}" dt="2023-09-06T01:49:50.964" v="64149" actId="1076"/>
          <ac:spMkLst>
            <pc:docMk/>
            <pc:sldMk cId="3944587614" sldId="2147478113"/>
            <ac:spMk id="35" creationId="{0D2ABF70-AA60-26E1-4A72-18D7D07B549A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4:48.440" v="17980"/>
          <ac:spMkLst>
            <pc:docMk/>
            <pc:sldMk cId="3944587614" sldId="2147478113"/>
            <ac:spMk id="35" creationId="{E4718CB0-D55B-9856-4A47-6211FDD3B1B9}"/>
          </ac:spMkLst>
        </pc:spChg>
        <pc:spChg chg="add mod ord replST">
          <ac:chgData name="Marcia Cristina Pereira, Enel" userId="55bfb2b5-20fc-4aa5-b6cc-639fb947d556" providerId="ADAL" clId="{015A835D-7C72-4F73-AD66-D44FF1F99D7E}" dt="2023-09-06T01:45:05.544" v="64037"/>
          <ac:spMkLst>
            <pc:docMk/>
            <pc:sldMk cId="3944587614" sldId="2147478113"/>
            <ac:spMk id="36" creationId="{3AAAE4A7-F692-5D65-3825-F904AB8882C4}"/>
          </ac:spMkLst>
        </pc:spChg>
        <pc:spChg chg="add mod">
          <ac:chgData name="Marcia Cristina Pereira, Enel" userId="55bfb2b5-20fc-4aa5-b6cc-639fb947d556" providerId="ADAL" clId="{015A835D-7C72-4F73-AD66-D44FF1F99D7E}" dt="2023-09-06T01:49:58.591" v="64153" actId="20577"/>
          <ac:spMkLst>
            <pc:docMk/>
            <pc:sldMk cId="3944587614" sldId="2147478113"/>
            <ac:spMk id="37" creationId="{BD0BAF49-C9E4-CA29-E5B2-03AF0E8E5A2D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09:34.142" v="35532"/>
          <ac:spMkLst>
            <pc:docMk/>
            <pc:sldMk cId="3944587614" sldId="2147478113"/>
            <ac:spMk id="37" creationId="{CB1D1223-8E71-D9C2-0097-2DC7979E258F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5:02.365" v="18099"/>
          <ac:spMkLst>
            <pc:docMk/>
            <pc:sldMk cId="3944587614" sldId="2147478113"/>
            <ac:spMk id="37" creationId="{E27D60DC-BB97-66F0-BCCC-21817DEF9219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5:03.676" v="18218"/>
          <ac:spMkLst>
            <pc:docMk/>
            <pc:sldMk cId="3944587614" sldId="2147478113"/>
            <ac:spMk id="39" creationId="{CFF2D4DA-FD0C-4999-EEBE-3D42F7B56120}"/>
          </ac:spMkLst>
        </pc:spChg>
        <pc:spChg chg="add mod">
          <ac:chgData name="Marcia Cristina Pereira, Enel" userId="55bfb2b5-20fc-4aa5-b6cc-639fb947d556" providerId="ADAL" clId="{015A835D-7C72-4F73-AD66-D44FF1F99D7E}" dt="2023-09-06T02:07:46.790" v="64565" actId="1076"/>
          <ac:spMkLst>
            <pc:docMk/>
            <pc:sldMk cId="3944587614" sldId="2147478113"/>
            <ac:spMk id="41" creationId="{0CD31047-BA7B-5837-142F-42222E15F4E8}"/>
          </ac:spMkLst>
        </pc:spChg>
        <pc:spChg chg="del">
          <ac:chgData name="Marcia Cristina Pereira, Enel" userId="55bfb2b5-20fc-4aa5-b6cc-639fb947d556" providerId="ADAL" clId="{015A835D-7C72-4F73-AD66-D44FF1F99D7E}" dt="2023-09-01T16:24:05.969" v="16499"/>
          <ac:spMkLst>
            <pc:docMk/>
            <pc:sldMk cId="3944587614" sldId="2147478113"/>
            <ac:spMk id="41" creationId="{15DB8D6B-C507-88B2-FF3D-8CB5480E0270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5:13.688" v="18337"/>
          <ac:spMkLst>
            <pc:docMk/>
            <pc:sldMk cId="3944587614" sldId="2147478113"/>
            <ac:spMk id="42" creationId="{29F3D148-1F3E-7448-FD44-CCFFFF56177B}"/>
          </ac:spMkLst>
        </pc:spChg>
        <pc:spChg chg="del">
          <ac:chgData name="Marcia Cristina Pereira, Enel" userId="55bfb2b5-20fc-4aa5-b6cc-639fb947d556" providerId="ADAL" clId="{015A835D-7C72-4F73-AD66-D44FF1F99D7E}" dt="2023-09-01T16:24:05.965" v="16496"/>
          <ac:spMkLst>
            <pc:docMk/>
            <pc:sldMk cId="3944587614" sldId="2147478113"/>
            <ac:spMk id="43" creationId="{6999A457-D162-9990-505B-657C8C40A911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02:55.328" v="45215"/>
          <ac:spMkLst>
            <pc:docMk/>
            <pc:sldMk cId="3944587614" sldId="2147478113"/>
            <ac:spMk id="43" creationId="{E027FB18-E699-7EE1-ADDF-30745AF8468E}"/>
          </ac:spMkLst>
        </pc:spChg>
        <pc:spChg chg="del">
          <ac:chgData name="Marcia Cristina Pereira, Enel" userId="55bfb2b5-20fc-4aa5-b6cc-639fb947d556" providerId="ADAL" clId="{015A835D-7C72-4F73-AD66-D44FF1F99D7E}" dt="2023-09-01T16:24:05.961" v="16493"/>
          <ac:spMkLst>
            <pc:docMk/>
            <pc:sldMk cId="3944587614" sldId="2147478113"/>
            <ac:spMk id="44" creationId="{85777966-9176-D9F7-94F3-896ABF5E29F3}"/>
          </ac:spMkLst>
        </pc:spChg>
        <pc:spChg chg="del">
          <ac:chgData name="Marcia Cristina Pereira, Enel" userId="55bfb2b5-20fc-4aa5-b6cc-639fb947d556" providerId="ADAL" clId="{015A835D-7C72-4F73-AD66-D44FF1F99D7E}" dt="2023-09-01T16:24:05.957" v="16490"/>
          <ac:spMkLst>
            <pc:docMk/>
            <pc:sldMk cId="3944587614" sldId="2147478113"/>
            <ac:spMk id="45" creationId="{704621E0-4B1C-F99A-EB5C-92C95118679E}"/>
          </ac:spMkLst>
        </pc:spChg>
        <pc:spChg chg="del">
          <ac:chgData name="Marcia Cristina Pereira, Enel" userId="55bfb2b5-20fc-4aa5-b6cc-639fb947d556" providerId="ADAL" clId="{015A835D-7C72-4F73-AD66-D44FF1F99D7E}" dt="2023-09-01T16:24:05.968" v="16498"/>
          <ac:spMkLst>
            <pc:docMk/>
            <pc:sldMk cId="3944587614" sldId="2147478113"/>
            <ac:spMk id="47" creationId="{6E2FF604-EFC6-DFD8-3586-12EDD23E9F5D}"/>
          </ac:spMkLst>
        </pc:spChg>
        <pc:spChg chg="add mod ord replST">
          <ac:chgData name="Marcia Cristina Pereira, Enel" userId="55bfb2b5-20fc-4aa5-b6cc-639fb947d556" providerId="ADAL" clId="{015A835D-7C72-4F73-AD66-D44FF1F99D7E}" dt="2023-09-06T01:45:05.544" v="64039"/>
          <ac:spMkLst>
            <pc:docMk/>
            <pc:sldMk cId="3944587614" sldId="2147478113"/>
            <ac:spMk id="48" creationId="{65AA7886-D35C-5348-178B-84FA2727F643}"/>
          </ac:spMkLst>
        </pc:spChg>
        <pc:spChg chg="del">
          <ac:chgData name="Marcia Cristina Pereira, Enel" userId="55bfb2b5-20fc-4aa5-b6cc-639fb947d556" providerId="ADAL" clId="{015A835D-7C72-4F73-AD66-D44FF1F99D7E}" dt="2023-09-01T16:24:05.964" v="16495"/>
          <ac:spMkLst>
            <pc:docMk/>
            <pc:sldMk cId="3944587614" sldId="2147478113"/>
            <ac:spMk id="48" creationId="{FABB9E9E-5C9E-C8EA-32F5-076518F1D48F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10:10.419" v="36510"/>
          <ac:spMkLst>
            <pc:docMk/>
            <pc:sldMk cId="3944587614" sldId="2147478113"/>
            <ac:spMk id="49" creationId="{785E0BB6-31D2-6A95-4D2C-40DC9177D348}"/>
          </ac:spMkLst>
        </pc:spChg>
        <pc:spChg chg="del">
          <ac:chgData name="Marcia Cristina Pereira, Enel" userId="55bfb2b5-20fc-4aa5-b6cc-639fb947d556" providerId="ADAL" clId="{015A835D-7C72-4F73-AD66-D44FF1F99D7E}" dt="2023-09-01T16:24:05.960" v="16492"/>
          <ac:spMkLst>
            <pc:docMk/>
            <pc:sldMk cId="3944587614" sldId="2147478113"/>
            <ac:spMk id="49" creationId="{E0B283DC-E86B-3151-774C-4B1535A441BB}"/>
          </ac:spMkLst>
        </pc:spChg>
        <pc:spChg chg="del">
          <ac:chgData name="Marcia Cristina Pereira, Enel" userId="55bfb2b5-20fc-4aa5-b6cc-639fb947d556" providerId="ADAL" clId="{015A835D-7C72-4F73-AD66-D44FF1F99D7E}" dt="2023-09-01T16:24:05.953" v="16489"/>
          <ac:spMkLst>
            <pc:docMk/>
            <pc:sldMk cId="3944587614" sldId="2147478113"/>
            <ac:spMk id="50" creationId="{76E5E4FD-4892-D5E9-B789-7387B36AA276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5:16.819" v="18456"/>
          <ac:spMkLst>
            <pc:docMk/>
            <pc:sldMk cId="3944587614" sldId="2147478113"/>
            <ac:spMk id="51" creationId="{695B47D9-FA55-098D-8922-B320BDB4A296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5:22.102" v="18575"/>
          <ac:spMkLst>
            <pc:docMk/>
            <pc:sldMk cId="3944587614" sldId="2147478113"/>
            <ac:spMk id="53" creationId="{25E0AC2A-5F3E-5D4D-B672-319B406C2AC9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03:39.269" v="46748"/>
          <ac:spMkLst>
            <pc:docMk/>
            <pc:sldMk cId="3944587614" sldId="2147478113"/>
            <ac:spMk id="53" creationId="{EA73D099-6784-B890-1B0E-C5F5473C591E}"/>
          </ac:spMkLst>
        </pc:spChg>
        <pc:spChg chg="add del mod ord replST">
          <ac:chgData name="Marcia Cristina Pereira, Enel" userId="55bfb2b5-20fc-4aa5-b6cc-639fb947d556" providerId="ADAL" clId="{015A835D-7C72-4F73-AD66-D44FF1F99D7E}" dt="2023-09-05T19:10:22.032" v="36790"/>
          <ac:spMkLst>
            <pc:docMk/>
            <pc:sldMk cId="3944587614" sldId="2147478113"/>
            <ac:spMk id="54" creationId="{E5547794-FE75-B76F-5251-128ED1C822BD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5:23.553" v="18694"/>
          <ac:spMkLst>
            <pc:docMk/>
            <pc:sldMk cId="3944587614" sldId="2147478113"/>
            <ac:spMk id="55" creationId="{6B4DE91C-826A-F821-2DAB-5D2C8ADBB249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10:19.620" v="36780"/>
          <ac:spMkLst>
            <pc:docMk/>
            <pc:sldMk cId="3944587614" sldId="2147478113"/>
            <ac:spMk id="55" creationId="{BF5A8673-8AD9-EAA5-E67C-5DB42B7B953A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04:25.126" v="47417"/>
          <ac:spMkLst>
            <pc:docMk/>
            <pc:sldMk cId="3944587614" sldId="2147478113"/>
            <ac:spMk id="57" creationId="{E9C3464F-3557-A414-B215-AC9DE18EAE66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5:31.687" v="18813"/>
          <ac:spMkLst>
            <pc:docMk/>
            <pc:sldMk cId="3944587614" sldId="2147478113"/>
            <ac:spMk id="57" creationId="{FC619743-7699-2578-42C2-BEB8946C7063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5:34.857" v="18932"/>
          <ac:spMkLst>
            <pc:docMk/>
            <pc:sldMk cId="3944587614" sldId="2147478113"/>
            <ac:spMk id="59" creationId="{C5ADE5EF-45E3-3EB3-2B39-4EA888BF9EA0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10:34.336" v="37048"/>
          <ac:spMkLst>
            <pc:docMk/>
            <pc:sldMk cId="3944587614" sldId="2147478113"/>
            <ac:spMk id="61" creationId="{CE3D42BE-F5D7-0188-A94C-C7F6626ADE51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6:06.429" v="19413"/>
          <ac:spMkLst>
            <pc:docMk/>
            <pc:sldMk cId="3944587614" sldId="2147478113"/>
            <ac:spMk id="63" creationId="{DB3D11C8-69AB-2508-099B-65995B388264}"/>
          </ac:spMkLst>
        </pc:spChg>
        <pc:spChg chg="add mod ord replST">
          <ac:chgData name="Marcia Cristina Pereira, Enel" userId="55bfb2b5-20fc-4aa5-b6cc-639fb947d556" providerId="ADAL" clId="{015A835D-7C72-4F73-AD66-D44FF1F99D7E}" dt="2023-09-06T01:45:05.544" v="64041"/>
          <ac:spMkLst>
            <pc:docMk/>
            <pc:sldMk cId="3944587614" sldId="2147478113"/>
            <ac:spMk id="63" creationId="{F34F71EC-0392-A9E6-9426-DDB95ECD2375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6:03.304" v="19402"/>
          <ac:spMkLst>
            <pc:docMk/>
            <pc:sldMk cId="3944587614" sldId="2147478113"/>
            <ac:spMk id="64" creationId="{8FBBDB16-0253-E310-CBEF-BD877D0A43FC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10:41.372" v="37318"/>
          <ac:spMkLst>
            <pc:docMk/>
            <pc:sldMk cId="3944587614" sldId="2147478113"/>
            <ac:spMk id="64" creationId="{FB739A32-7894-349A-D2B3-2AB24A61910E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6:20.734" v="20063"/>
          <ac:spMkLst>
            <pc:docMk/>
            <pc:sldMk cId="3944587614" sldId="2147478113"/>
            <ac:spMk id="67" creationId="{B5B8B944-B7B4-4224-2D73-5C498E1820B5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6:08.585" v="19674"/>
          <ac:spMkLst>
            <pc:docMk/>
            <pc:sldMk cId="3944587614" sldId="2147478113"/>
            <ac:spMk id="68" creationId="{DE4F1B32-DAB2-24E4-FDB4-556CE5C6B30D}"/>
          </ac:spMkLst>
        </pc:spChg>
        <pc:spChg chg="add mod ord replST delST">
          <ac:chgData name="Marcia Cristina Pereira, Enel" userId="55bfb2b5-20fc-4aa5-b6cc-639fb947d556" providerId="ADAL" clId="{015A835D-7C72-4F73-AD66-D44FF1F99D7E}" dt="2023-09-05T19:11:29.705" v="37953"/>
          <ac:spMkLst>
            <pc:docMk/>
            <pc:sldMk cId="3944587614" sldId="2147478113"/>
            <ac:spMk id="69" creationId="{8DCE5CF9-B154-3DE4-A4C1-43832FCBE314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6:16.242" v="19872"/>
          <ac:spMkLst>
            <pc:docMk/>
            <pc:sldMk cId="3944587614" sldId="2147478113"/>
            <ac:spMk id="70" creationId="{61287B5C-F316-AD69-A6D4-3E6DE4EB002C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11:29.705" v="37953"/>
          <ac:spMkLst>
            <pc:docMk/>
            <pc:sldMk cId="3944587614" sldId="2147478113"/>
            <ac:spMk id="70" creationId="{EF15CC43-64FE-A536-619A-A8B6004F2BB5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6:20.861" v="20136"/>
          <ac:spMkLst>
            <pc:docMk/>
            <pc:sldMk cId="3944587614" sldId="2147478113"/>
            <ac:spMk id="72" creationId="{9AD7DFA4-2BEA-AE72-8295-2BEE256C2B92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6:24.206" v="20444"/>
          <ac:spMkLst>
            <pc:docMk/>
            <pc:sldMk cId="3944587614" sldId="2147478113"/>
            <ac:spMk id="74" creationId="{429A4A9D-3920-EAF6-E6BE-467432110F91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6:23.235" v="20326"/>
          <ac:spMkLst>
            <pc:docMk/>
            <pc:sldMk cId="3944587614" sldId="2147478113"/>
            <ac:spMk id="75" creationId="{D1EC605A-DDC4-2C8C-7F5E-4D45322CEC25}"/>
          </ac:spMkLst>
        </pc:spChg>
        <pc:spChg chg="add del mod modVis">
          <ac:chgData name="Marcia Cristina Pereira, Enel" userId="55bfb2b5-20fc-4aa5-b6cc-639fb947d556" providerId="ADAL" clId="{015A835D-7C72-4F73-AD66-D44FF1F99D7E}" dt="2023-09-05T19:11:40.135" v="38448"/>
          <ac:spMkLst>
            <pc:docMk/>
            <pc:sldMk cId="3944587614" sldId="2147478113"/>
            <ac:spMk id="76" creationId="{CE046225-0988-7DE7-A690-BE07BAFBE078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6:26.860" v="20529"/>
          <ac:spMkLst>
            <pc:docMk/>
            <pc:sldMk cId="3944587614" sldId="2147478113"/>
            <ac:spMk id="77" creationId="{AEF06D74-F317-D75E-6240-46D0B7A52A5D}"/>
          </ac:spMkLst>
        </pc:spChg>
        <pc:spChg chg="add mod ord replST">
          <ac:chgData name="Marcia Cristina Pereira, Enel" userId="55bfb2b5-20fc-4aa5-b6cc-639fb947d556" providerId="ADAL" clId="{015A835D-7C72-4F73-AD66-D44FF1F99D7E}" dt="2023-09-06T01:45:05.544" v="64043"/>
          <ac:spMkLst>
            <pc:docMk/>
            <pc:sldMk cId="3944587614" sldId="2147478113"/>
            <ac:spMk id="77" creationId="{EBC93CF0-8711-7D25-396B-C053EB1333CE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6:24.304" v="20518"/>
          <ac:spMkLst>
            <pc:docMk/>
            <pc:sldMk cId="3944587614" sldId="2147478113"/>
            <ac:spMk id="78" creationId="{FE7C2468-A23A-E504-86DA-BDBA3A6E1529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6:29.637" v="20801"/>
          <ac:spMkLst>
            <pc:docMk/>
            <pc:sldMk cId="3944587614" sldId="2147478113"/>
            <ac:spMk id="81" creationId="{1A6FB636-623A-2FB6-EA2D-06DD0A91B50B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6:28.068" v="20790"/>
          <ac:spMkLst>
            <pc:docMk/>
            <pc:sldMk cId="3944587614" sldId="2147478113"/>
            <ac:spMk id="82" creationId="{47B41E16-91C5-946C-08F0-79B79B16D5F1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6:31.843" v="21073"/>
          <ac:spMkLst>
            <pc:docMk/>
            <pc:sldMk cId="3944587614" sldId="2147478113"/>
            <ac:spMk id="85" creationId="{8A6A06AD-D929-3D5D-5BF2-DC5A8569D910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6:30.681" v="21062"/>
          <ac:spMkLst>
            <pc:docMk/>
            <pc:sldMk cId="3944587614" sldId="2147478113"/>
            <ac:spMk id="86" creationId="{90B73171-292F-613A-A8D7-B7327FBD805F}"/>
          </ac:spMkLst>
        </pc:spChg>
        <pc:spChg chg="mod ord">
          <ac:chgData name="Marcia Cristina Pereira, Enel" userId="55bfb2b5-20fc-4aa5-b6cc-639fb947d556" providerId="ADAL" clId="{015A835D-7C72-4F73-AD66-D44FF1F99D7E}" dt="2023-09-06T01:45:05.463" v="63976"/>
          <ac:spMkLst>
            <pc:docMk/>
            <pc:sldMk cId="3944587614" sldId="2147478113"/>
            <ac:spMk id="89" creationId="{A5560A1A-D7EA-DA80-DC55-E264775F5081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6:51.134" v="22102"/>
          <ac:spMkLst>
            <pc:docMk/>
            <pc:sldMk cId="3944587614" sldId="2147478113"/>
            <ac:spMk id="90" creationId="{BA62BE90-47F4-E263-FF07-A71E3FEA9CD7}"/>
          </ac:spMkLst>
        </pc:spChg>
        <pc:spChg chg="add mod replST delST">
          <ac:chgData name="Marcia Cristina Pereira, Enel" userId="55bfb2b5-20fc-4aa5-b6cc-639fb947d556" providerId="ADAL" clId="{015A835D-7C72-4F73-AD66-D44FF1F99D7E}" dt="2023-09-01T16:26:51.134" v="22102"/>
          <ac:spMkLst>
            <pc:docMk/>
            <pc:sldMk cId="3944587614" sldId="2147478113"/>
            <ac:spMk id="91" creationId="{DB9C4D22-13CE-6071-3EDB-FCF556BFB2AF}"/>
          </ac:spMkLst>
        </pc:spChg>
        <pc:spChg chg="add mod replST delST">
          <ac:chgData name="Marcia Cristina Pereira, Enel" userId="55bfb2b5-20fc-4aa5-b6cc-639fb947d556" providerId="ADAL" clId="{015A835D-7C72-4F73-AD66-D44FF1F99D7E}" dt="2023-09-01T16:26:51.134" v="22102"/>
          <ac:spMkLst>
            <pc:docMk/>
            <pc:sldMk cId="3944587614" sldId="2147478113"/>
            <ac:spMk id="92" creationId="{89B2576C-6A71-7FE8-0F41-A0F0C6769758}"/>
          </ac:spMkLst>
        </pc:spChg>
        <pc:spChg chg="mod ord">
          <ac:chgData name="Marcia Cristina Pereira, Enel" userId="55bfb2b5-20fc-4aa5-b6cc-639fb947d556" providerId="ADAL" clId="{015A835D-7C72-4F73-AD66-D44FF1F99D7E}" dt="2023-09-06T01:45:05.463" v="63978"/>
          <ac:spMkLst>
            <pc:docMk/>
            <pc:sldMk cId="3944587614" sldId="2147478113"/>
            <ac:spMk id="93" creationId="{808B907F-7F32-35CF-FD48-4B023C51B057}"/>
          </ac:spMkLst>
        </pc:spChg>
        <pc:spChg chg="mod ord">
          <ac:chgData name="Marcia Cristina Pereira, Enel" userId="55bfb2b5-20fc-4aa5-b6cc-639fb947d556" providerId="ADAL" clId="{015A835D-7C72-4F73-AD66-D44FF1F99D7E}" dt="2023-09-06T01:45:05.463" v="63980"/>
          <ac:spMkLst>
            <pc:docMk/>
            <pc:sldMk cId="3944587614" sldId="2147478113"/>
            <ac:spMk id="94" creationId="{6FDF6788-029B-8D05-0028-63C292F70998}"/>
          </ac:spMkLst>
        </pc:spChg>
        <pc:spChg chg="add mod replST delST">
          <ac:chgData name="Marcia Cristina Pereira, Enel" userId="55bfb2b5-20fc-4aa5-b6cc-639fb947d556" providerId="ADAL" clId="{015A835D-7C72-4F73-AD66-D44FF1F99D7E}" dt="2023-09-01T16:26:51.134" v="22102"/>
          <ac:spMkLst>
            <pc:docMk/>
            <pc:sldMk cId="3944587614" sldId="2147478113"/>
            <ac:spMk id="95" creationId="{9C904E99-3036-51A7-01E0-B9CE4AC49F86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6:56.643" v="22450"/>
          <ac:spMkLst>
            <pc:docMk/>
            <pc:sldMk cId="3944587614" sldId="2147478113"/>
            <ac:spMk id="97" creationId="{597CD666-55C8-F090-91FA-44F5C8598632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6:58.933" v="22461"/>
          <ac:spMkLst>
            <pc:docMk/>
            <pc:sldMk cId="3944587614" sldId="2147478113"/>
            <ac:spMk id="98" creationId="{3D6E4ED6-728A-B13D-F454-69489C2124D6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06:45.063" v="51751"/>
          <ac:spMkLst>
            <pc:docMk/>
            <pc:sldMk cId="3944587614" sldId="2147478113"/>
            <ac:spMk id="100" creationId="{28B233F7-D9D0-BA14-CE91-0FD190A6A838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7:28.738" v="22659"/>
          <ac:spMkLst>
            <pc:docMk/>
            <pc:sldMk cId="3944587614" sldId="2147478113"/>
            <ac:spMk id="101" creationId="{E58530D6-C100-D453-6AB6-B27C3E4A5A16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07:00.532" v="52079"/>
          <ac:spMkLst>
            <pc:docMk/>
            <pc:sldMk cId="3944587614" sldId="2147478113"/>
            <ac:spMk id="102" creationId="{6E9D5FC5-559A-47AE-0D09-3701D6BF7374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7:35.831" v="23877"/>
          <ac:spMkLst>
            <pc:docMk/>
            <pc:sldMk cId="3944587614" sldId="2147478113"/>
            <ac:spMk id="103" creationId="{D6165BDD-64C7-01BF-0E0F-58B39C1EC632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8:07.449" v="24734"/>
          <ac:spMkLst>
            <pc:docMk/>
            <pc:sldMk cId="3944587614" sldId="2147478113"/>
            <ac:spMk id="104" creationId="{994385D5-47BD-EB69-4465-1CDF37819B13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8:07.450" v="24735"/>
          <ac:spMkLst>
            <pc:docMk/>
            <pc:sldMk cId="3944587614" sldId="2147478113"/>
            <ac:spMk id="105" creationId="{CA2DE861-9AE2-0A19-CF3E-4EC78D74B133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8:07.451" v="24736"/>
          <ac:spMkLst>
            <pc:docMk/>
            <pc:sldMk cId="3944587614" sldId="2147478113"/>
            <ac:spMk id="106" creationId="{A668FCD9-0AEA-3ADE-9289-C9AB06DA4AA5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8:07.453" v="24737"/>
          <ac:spMkLst>
            <pc:docMk/>
            <pc:sldMk cId="3944587614" sldId="2147478113"/>
            <ac:spMk id="107" creationId="{B79F5B4F-58FC-5E2A-7C85-FA39B181A504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8:07.454" v="24738"/>
          <ac:spMkLst>
            <pc:docMk/>
            <pc:sldMk cId="3944587614" sldId="2147478113"/>
            <ac:spMk id="108" creationId="{84439E84-EAD6-74E1-70F7-5499E6A94443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8:07.455" v="24739"/>
          <ac:spMkLst>
            <pc:docMk/>
            <pc:sldMk cId="3944587614" sldId="2147478113"/>
            <ac:spMk id="109" creationId="{E88B9C46-9EFE-2ED5-6E1B-FE7AC0E91995}"/>
          </ac:spMkLst>
        </pc:spChg>
        <pc:spChg chg="mod">
          <ac:chgData name="Marcia Cristina Pereira, Enel" userId="55bfb2b5-20fc-4aa5-b6cc-639fb947d556" providerId="ADAL" clId="{015A835D-7C72-4F73-AD66-D44FF1F99D7E}" dt="2023-09-06T01:45:05.478" v="63985"/>
          <ac:spMkLst>
            <pc:docMk/>
            <pc:sldMk cId="3944587614" sldId="2147478113"/>
            <ac:spMk id="110" creationId="{BD398DEF-057D-9B0B-4CED-E7C1A886E842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8:07.455" v="24740"/>
          <ac:spMkLst>
            <pc:docMk/>
            <pc:sldMk cId="3944587614" sldId="2147478113"/>
            <ac:spMk id="111" creationId="{059C20E5-6730-B606-E68D-615F48421E08}"/>
          </ac:spMkLst>
        </pc:spChg>
        <pc:spChg chg="add mod ord">
          <ac:chgData name="Marcia Cristina Pereira, Enel" userId="55bfb2b5-20fc-4aa5-b6cc-639fb947d556" providerId="ADAL" clId="{015A835D-7C72-4F73-AD66-D44FF1F99D7E}" dt="2023-09-06T01:45:05.557" v="64053"/>
          <ac:spMkLst>
            <pc:docMk/>
            <pc:sldMk cId="3944587614" sldId="2147478113"/>
            <ac:spMk id="111" creationId="{557FBFE9-13AD-F707-8EF2-C3B65AA75A0F}"/>
          </ac:spMkLst>
        </pc:spChg>
        <pc:spChg chg="mod">
          <ac:chgData name="Marcia Cristina Pereira, Enel" userId="55bfb2b5-20fc-4aa5-b6cc-639fb947d556" providerId="ADAL" clId="{015A835D-7C72-4F73-AD66-D44FF1F99D7E}" dt="2023-09-06T01:45:05.478" v="63986"/>
          <ac:spMkLst>
            <pc:docMk/>
            <pc:sldMk cId="3944587614" sldId="2147478113"/>
            <ac:spMk id="112" creationId="{3A0EA250-6C5B-D399-E6B7-2EBD820C4277}"/>
          </ac:spMkLst>
        </pc:spChg>
        <pc:spChg chg="mod">
          <ac:chgData name="Marcia Cristina Pereira, Enel" userId="55bfb2b5-20fc-4aa5-b6cc-639fb947d556" providerId="ADAL" clId="{015A835D-7C72-4F73-AD66-D44FF1F99D7E}" dt="2023-09-06T01:45:05.478" v="63988"/>
          <ac:spMkLst>
            <pc:docMk/>
            <pc:sldMk cId="3944587614" sldId="2147478113"/>
            <ac:spMk id="113" creationId="{E3929AC8-8436-06FE-30E4-A8AA4DCFAAEA}"/>
          </ac:spMkLst>
        </pc:spChg>
        <pc:spChg chg="add del mod replST">
          <ac:chgData name="Marcia Cristina Pereira, Enel" userId="55bfb2b5-20fc-4aa5-b6cc-639fb947d556" providerId="ADAL" clId="{015A835D-7C72-4F73-AD66-D44FF1F99D7E}" dt="2023-09-01T16:28:07.457" v="24741"/>
          <ac:spMkLst>
            <pc:docMk/>
            <pc:sldMk cId="3944587614" sldId="2147478113"/>
            <ac:spMk id="114" creationId="{23DF866E-AC66-DAC8-884F-BC5CD08B8FC4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7:52.495" v="24284"/>
          <ac:spMkLst>
            <pc:docMk/>
            <pc:sldMk cId="3944587614" sldId="2147478113"/>
            <ac:spMk id="116" creationId="{9BE81520-CE31-0E16-44CA-123797F4D7D3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09:28.853" v="53793"/>
          <ac:spMkLst>
            <pc:docMk/>
            <pc:sldMk cId="3944587614" sldId="2147478113"/>
            <ac:spMk id="117" creationId="{2946FE04-C657-B587-0CAA-B41B5A96E4D6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8:03.056" v="24569"/>
          <ac:spMkLst>
            <pc:docMk/>
            <pc:sldMk cId="3944587614" sldId="2147478113"/>
            <ac:spMk id="118" creationId="{70D34B93-F80D-D135-7C1A-1A17F0A86C30}"/>
          </ac:spMkLst>
        </pc:spChg>
        <pc:spChg chg="add mod ord">
          <ac:chgData name="Marcia Cristina Pereira, Enel" userId="55bfb2b5-20fc-4aa5-b6cc-639fb947d556" providerId="ADAL" clId="{015A835D-7C72-4F73-AD66-D44FF1F99D7E}" dt="2023-09-06T01:45:05.557" v="64055"/>
          <ac:spMkLst>
            <pc:docMk/>
            <pc:sldMk cId="3944587614" sldId="2147478113"/>
            <ac:spMk id="118" creationId="{98DF912A-3F25-84A4-8FD7-86EE609A583F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8:07.526" v="24814"/>
          <ac:spMkLst>
            <pc:docMk/>
            <pc:sldMk cId="3944587614" sldId="2147478113"/>
            <ac:spMk id="120" creationId="{FC5D5CCC-C135-13D0-EF48-04AA8F33AEE5}"/>
          </ac:spMkLst>
        </pc:spChg>
        <pc:spChg chg="add del mod ord replST">
          <ac:chgData name="Marcia Cristina Pereira, Enel" userId="55bfb2b5-20fc-4aa5-b6cc-639fb947d556" providerId="ADAL" clId="{015A835D-7C72-4F73-AD66-D44FF1F99D7E}" dt="2023-09-06T01:16:27.124" v="54326"/>
          <ac:spMkLst>
            <pc:docMk/>
            <pc:sldMk cId="3944587614" sldId="2147478113"/>
            <ac:spMk id="121" creationId="{088C2F12-5C46-65BB-C806-4FBD5BADDB9B}"/>
          </ac:spMkLst>
        </pc:spChg>
        <pc:spChg chg="add del mod ord replST">
          <ac:chgData name="Marcia Cristina Pereira, Enel" userId="55bfb2b5-20fc-4aa5-b6cc-639fb947d556" providerId="ADAL" clId="{015A835D-7C72-4F73-AD66-D44FF1F99D7E}" dt="2023-09-06T01:16:27.124" v="54328"/>
          <ac:spMkLst>
            <pc:docMk/>
            <pc:sldMk cId="3944587614" sldId="2147478113"/>
            <ac:spMk id="122" creationId="{82B08339-3E1A-072A-BEFF-3915B4940B3F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16:40.736" v="54695"/>
          <ac:spMkLst>
            <pc:docMk/>
            <pc:sldMk cId="3944587614" sldId="2147478113"/>
            <ac:spMk id="123" creationId="{AD0583E4-761F-3522-5370-3C521007BC0B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20:52.434" v="56676"/>
          <ac:spMkLst>
            <pc:docMk/>
            <pc:sldMk cId="3944587614" sldId="2147478113"/>
            <ac:spMk id="124" creationId="{6686D436-0B9E-63E7-819C-ABC87B687452}"/>
          </ac:spMkLst>
        </pc:spChg>
        <pc:spChg chg="mod">
          <ac:chgData name="Marcia Cristina Pereira, Enel" userId="55bfb2b5-20fc-4aa5-b6cc-639fb947d556" providerId="ADAL" clId="{015A835D-7C72-4F73-AD66-D44FF1F99D7E}" dt="2023-09-06T01:45:05.478" v="63987"/>
          <ac:spMkLst>
            <pc:docMk/>
            <pc:sldMk cId="3944587614" sldId="2147478113"/>
            <ac:spMk id="125" creationId="{88CCC4AF-3F64-906A-7B12-2D4D4E1C6356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17:02.133" v="55090"/>
          <ac:spMkLst>
            <pc:docMk/>
            <pc:sldMk cId="3944587614" sldId="2147478113"/>
            <ac:spMk id="126" creationId="{18633A41-08E6-5C99-1EF7-C35B999D2738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16:58.862" v="54976"/>
          <ac:spMkLst>
            <pc:docMk/>
            <pc:sldMk cId="3944587614" sldId="2147478113"/>
            <ac:spMk id="127" creationId="{075F2C09-103F-F5BD-AEFD-F6D2B0A2688A}"/>
          </ac:spMkLst>
        </pc:spChg>
        <pc:spChg chg="add del mod ord replST">
          <ac:chgData name="Marcia Cristina Pereira, Enel" userId="55bfb2b5-20fc-4aa5-b6cc-639fb947d556" providerId="ADAL" clId="{015A835D-7C72-4F73-AD66-D44FF1F99D7E}" dt="2023-09-05T19:09:28.190" v="35142"/>
          <ac:spMkLst>
            <pc:docMk/>
            <pc:sldMk cId="3944587614" sldId="2147478113"/>
            <ac:spMk id="127" creationId="{90DAE906-825D-3C51-5441-5E6D7312848C}"/>
          </ac:spMkLst>
        </pc:spChg>
        <pc:spChg chg="mod">
          <ac:chgData name="Marcia Cristina Pereira, Enel" userId="55bfb2b5-20fc-4aa5-b6cc-639fb947d556" providerId="ADAL" clId="{015A835D-7C72-4F73-AD66-D44FF1F99D7E}" dt="2023-09-06T01:45:05.478" v="63984"/>
          <ac:spMkLst>
            <pc:docMk/>
            <pc:sldMk cId="3944587614" sldId="2147478113"/>
            <ac:spMk id="128" creationId="{012C727C-9B66-FDCB-328F-E2138C85B27D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8:52.464" v="25409"/>
          <ac:spMkLst>
            <pc:docMk/>
            <pc:sldMk cId="3944587614" sldId="2147478113"/>
            <ac:spMk id="129" creationId="{42E4C870-81FC-38D8-B460-DE44BECC7957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16:50.803" v="54973"/>
          <ac:spMkLst>
            <pc:docMk/>
            <pc:sldMk cId="3944587614" sldId="2147478113"/>
            <ac:spMk id="131" creationId="{94D075D8-35A8-A2F9-1154-5FA2ECF59F89}"/>
          </ac:spMkLst>
        </pc:spChg>
        <pc:spChg chg="add del mod ord replST">
          <ac:chgData name="Marcia Cristina Pereira, Enel" userId="55bfb2b5-20fc-4aa5-b6cc-639fb947d556" providerId="ADAL" clId="{015A835D-7C72-4F73-AD66-D44FF1F99D7E}" dt="2023-09-05T19:09:51.271" v="35685"/>
          <ac:spMkLst>
            <pc:docMk/>
            <pc:sldMk cId="3944587614" sldId="2147478113"/>
            <ac:spMk id="134" creationId="{6D8C25A2-6426-37EB-3DA4-1074778F9047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17:09.204" v="55545"/>
          <ac:spMkLst>
            <pc:docMk/>
            <pc:sldMk cId="3944587614" sldId="2147478113"/>
            <ac:spMk id="134" creationId="{8E190192-87C9-B899-46EA-675339F41D07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17:02.730" v="55306"/>
          <ac:spMkLst>
            <pc:docMk/>
            <pc:sldMk cId="3944587614" sldId="2147478113"/>
            <ac:spMk id="135" creationId="{A064F88F-F289-41E9-AF77-8FD1F2DCB3F5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8:58.574" v="25664"/>
          <ac:spMkLst>
            <pc:docMk/>
            <pc:sldMk cId="3944587614" sldId="2147478113"/>
            <ac:spMk id="135" creationId="{B12B6BB0-6854-A1ED-8611-57044C634D5D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17:07.329" v="55469"/>
          <ac:spMkLst>
            <pc:docMk/>
            <pc:sldMk cId="3944587614" sldId="2147478113"/>
            <ac:spMk id="137" creationId="{4A0891AB-FB39-DB15-4DFC-283950BE3CE2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17:09.219" v="55550"/>
          <ac:spMkLst>
            <pc:docMk/>
            <pc:sldMk cId="3944587614" sldId="2147478113"/>
            <ac:spMk id="139" creationId="{654CCF2C-83FD-ECF0-D58C-47FECE3DBD55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20:52.438" v="56677"/>
          <ac:spMkLst>
            <pc:docMk/>
            <pc:sldMk cId="3944587614" sldId="2147478113"/>
            <ac:spMk id="140" creationId="{678A1F1C-5179-3D80-A149-27E2043F9331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17:09.392" v="55654"/>
          <ac:spMkLst>
            <pc:docMk/>
            <pc:sldMk cId="3944587614" sldId="2147478113"/>
            <ac:spMk id="141" creationId="{5F998D4F-A7DF-F8C9-B389-27FB48238548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19:39.397" v="55810"/>
          <ac:spMkLst>
            <pc:docMk/>
            <pc:sldMk cId="3944587614" sldId="2147478113"/>
            <ac:spMk id="143" creationId="{86CEE21A-E967-E003-F29C-22C1FBB92A66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19:45.348" v="55966"/>
          <ac:spMkLst>
            <pc:docMk/>
            <pc:sldMk cId="3944587614" sldId="2147478113"/>
            <ac:spMk id="145" creationId="{0363786E-DC07-573E-19A3-27DB720D8CDD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19:48.073" v="56118"/>
          <ac:spMkLst>
            <pc:docMk/>
            <pc:sldMk cId="3944587614" sldId="2147478113"/>
            <ac:spMk id="147" creationId="{17AEDF93-08B3-CAC6-98FC-DD28B750E6B0}"/>
          </ac:spMkLst>
        </pc:spChg>
        <pc:spChg chg="add mod replST">
          <ac:chgData name="Marcia Cristina Pereira, Enel" userId="55bfb2b5-20fc-4aa5-b6cc-639fb947d556" providerId="ADAL" clId="{015A835D-7C72-4F73-AD66-D44FF1F99D7E}" dt="2023-09-01T16:29:03.932" v="26516"/>
          <ac:spMkLst>
            <pc:docMk/>
            <pc:sldMk cId="3944587614" sldId="2147478113"/>
            <ac:spMk id="147" creationId="{2920A7ED-9431-5A46-A42D-FB7A69DCF8AC}"/>
          </ac:spMkLst>
        </pc:spChg>
        <pc:spChg chg="add mod replST">
          <ac:chgData name="Marcia Cristina Pereira, Enel" userId="55bfb2b5-20fc-4aa5-b6cc-639fb947d556" providerId="ADAL" clId="{015A835D-7C72-4F73-AD66-D44FF1F99D7E}" dt="2023-09-01T16:29:03.932" v="26516"/>
          <ac:spMkLst>
            <pc:docMk/>
            <pc:sldMk cId="3944587614" sldId="2147478113"/>
            <ac:spMk id="148" creationId="{99D445C0-A8D1-DF13-E803-CBCB635A7111}"/>
          </ac:spMkLst>
        </pc:spChg>
        <pc:spChg chg="add mod replST">
          <ac:chgData name="Marcia Cristina Pereira, Enel" userId="55bfb2b5-20fc-4aa5-b6cc-639fb947d556" providerId="ADAL" clId="{015A835D-7C72-4F73-AD66-D44FF1F99D7E}" dt="2023-09-01T16:29:03.932" v="26516"/>
          <ac:spMkLst>
            <pc:docMk/>
            <pc:sldMk cId="3944587614" sldId="2147478113"/>
            <ac:spMk id="149" creationId="{20E13C4B-A374-706F-BC49-B2D7C56CE1DC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20:13.401" v="56270"/>
          <ac:spMkLst>
            <pc:docMk/>
            <pc:sldMk cId="3944587614" sldId="2147478113"/>
            <ac:spMk id="149" creationId="{6BC987C7-FAEB-A64D-1181-08EB6C6FD7A1}"/>
          </ac:spMkLst>
        </pc:spChg>
        <pc:spChg chg="add mod replST">
          <ac:chgData name="Marcia Cristina Pereira, Enel" userId="55bfb2b5-20fc-4aa5-b6cc-639fb947d556" providerId="ADAL" clId="{015A835D-7C72-4F73-AD66-D44FF1F99D7E}" dt="2023-09-01T16:29:03.932" v="26516"/>
          <ac:spMkLst>
            <pc:docMk/>
            <pc:sldMk cId="3944587614" sldId="2147478113"/>
            <ac:spMk id="150" creationId="{56AE2B1E-CD67-C11A-59C6-C8E4099EAD7A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20:22.399" v="56422"/>
          <ac:spMkLst>
            <pc:docMk/>
            <pc:sldMk cId="3944587614" sldId="2147478113"/>
            <ac:spMk id="151" creationId="{62631406-5DA4-11B0-66C1-FDE10D9AB8BB}"/>
          </ac:spMkLst>
        </pc:spChg>
        <pc:spChg chg="add mod ord replST">
          <ac:chgData name="Marcia Cristina Pereira, Enel" userId="55bfb2b5-20fc-4aa5-b6cc-639fb947d556" providerId="ADAL" clId="{015A835D-7C72-4F73-AD66-D44FF1F99D7E}" dt="2023-09-01T16:29:03.932" v="26516"/>
          <ac:spMkLst>
            <pc:docMk/>
            <pc:sldMk cId="3944587614" sldId="2147478113"/>
            <ac:spMk id="151" creationId="{8C2C246D-0A8C-285B-7DFF-5567CB7A3A18}"/>
          </ac:spMkLst>
        </pc:spChg>
        <pc:spChg chg="add mod ord replST">
          <ac:chgData name="Marcia Cristina Pereira, Enel" userId="55bfb2b5-20fc-4aa5-b6cc-639fb947d556" providerId="ADAL" clId="{015A835D-7C72-4F73-AD66-D44FF1F99D7E}" dt="2023-09-01T16:29:03.932" v="26516"/>
          <ac:spMkLst>
            <pc:docMk/>
            <pc:sldMk cId="3944587614" sldId="2147478113"/>
            <ac:spMk id="152" creationId="{627DABD0-FDA6-431E-8E2A-0E9E6CD16FDD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20:32.445" v="56568"/>
          <ac:spMkLst>
            <pc:docMk/>
            <pc:sldMk cId="3944587614" sldId="2147478113"/>
            <ac:spMk id="153" creationId="{017CB6B6-E2D9-3742-AB35-B083786E1C1B}"/>
          </ac:spMkLst>
        </pc:spChg>
        <pc:spChg chg="add mod ord replST">
          <ac:chgData name="Marcia Cristina Pereira, Enel" userId="55bfb2b5-20fc-4aa5-b6cc-639fb947d556" providerId="ADAL" clId="{015A835D-7C72-4F73-AD66-D44FF1F99D7E}" dt="2023-09-01T16:29:03.932" v="26516"/>
          <ac:spMkLst>
            <pc:docMk/>
            <pc:sldMk cId="3944587614" sldId="2147478113"/>
            <ac:spMk id="153" creationId="{74833D7D-8A83-2D12-1D29-7E48BBF08A84}"/>
          </ac:spMkLst>
        </pc:spChg>
        <pc:spChg chg="add mod ord replST">
          <ac:chgData name="Marcia Cristina Pereira, Enel" userId="55bfb2b5-20fc-4aa5-b6cc-639fb947d556" providerId="ADAL" clId="{015A835D-7C72-4F73-AD66-D44FF1F99D7E}" dt="2023-09-01T16:29:03.932" v="26516"/>
          <ac:spMkLst>
            <pc:docMk/>
            <pc:sldMk cId="3944587614" sldId="2147478113"/>
            <ac:spMk id="154" creationId="{A0F4D75F-0894-4E27-3021-73F5B1AA731E}"/>
          </ac:spMkLst>
        </pc:spChg>
        <pc:spChg chg="add mod replST">
          <ac:chgData name="Marcia Cristina Pereira, Enel" userId="55bfb2b5-20fc-4aa5-b6cc-639fb947d556" providerId="ADAL" clId="{015A835D-7C72-4F73-AD66-D44FF1F99D7E}" dt="2023-09-01T16:29:03.932" v="26516"/>
          <ac:spMkLst>
            <pc:docMk/>
            <pc:sldMk cId="3944587614" sldId="2147478113"/>
            <ac:spMk id="155" creationId="{61CEA395-E998-C72B-0F2F-B5516B7D8EA2}"/>
          </ac:spMkLst>
        </pc:spChg>
        <pc:spChg chg="add mod replST">
          <ac:chgData name="Marcia Cristina Pereira, Enel" userId="55bfb2b5-20fc-4aa5-b6cc-639fb947d556" providerId="ADAL" clId="{015A835D-7C72-4F73-AD66-D44FF1F99D7E}" dt="2023-09-01T16:29:03.932" v="26516"/>
          <ac:spMkLst>
            <pc:docMk/>
            <pc:sldMk cId="3944587614" sldId="2147478113"/>
            <ac:spMk id="156" creationId="{A0E1EE24-67E7-42D9-3225-BA17F54B7F3D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21:17.388" v="56918"/>
          <ac:spMkLst>
            <pc:docMk/>
            <pc:sldMk cId="3944587614" sldId="2147478113"/>
            <ac:spMk id="157" creationId="{2181FA1A-2BD4-D2E8-4F55-8C5E2A6B15BD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9:03.932" v="26516"/>
          <ac:spMkLst>
            <pc:docMk/>
            <pc:sldMk cId="3944587614" sldId="2147478113"/>
            <ac:spMk id="157" creationId="{AF3A9B99-6432-A552-29CD-D51CE53785A1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9:09.512" v="26978"/>
          <ac:spMkLst>
            <pc:docMk/>
            <pc:sldMk cId="3944587614" sldId="2147478113"/>
            <ac:spMk id="159" creationId="{78EAB9AF-F80A-70C9-9C82-EB9F28AA161C}"/>
          </ac:spMkLst>
        </pc:spChg>
        <pc:spChg chg="add del mod ord replST">
          <ac:chgData name="Marcia Cristina Pereira, Enel" userId="55bfb2b5-20fc-4aa5-b6cc-639fb947d556" providerId="ADAL" clId="{015A835D-7C72-4F73-AD66-D44FF1F99D7E}" dt="2023-09-05T19:09:52.916" v="35800"/>
          <ac:spMkLst>
            <pc:docMk/>
            <pc:sldMk cId="3944587614" sldId="2147478113"/>
            <ac:spMk id="160" creationId="{C7CA3CEF-4579-7F70-32F0-2395824F52A7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22:48.664" v="57262"/>
          <ac:spMkLst>
            <pc:docMk/>
            <pc:sldMk cId="3944587614" sldId="2147478113"/>
            <ac:spMk id="161" creationId="{000353B2-20A3-5627-693F-DE81E75A9E4C}"/>
          </ac:spMkLst>
        </pc:spChg>
        <pc:spChg chg="mod">
          <ac:chgData name="Marcia Cristina Pereira, Enel" userId="55bfb2b5-20fc-4aa5-b6cc-639fb947d556" providerId="ADAL" clId="{015A835D-7C72-4F73-AD66-D44FF1F99D7E}" dt="2023-09-06T01:45:05.478" v="63983"/>
          <ac:spMkLst>
            <pc:docMk/>
            <pc:sldMk cId="3944587614" sldId="2147478113"/>
            <ac:spMk id="163" creationId="{59453B7D-976A-FE30-72E5-275C23B23E94}"/>
          </ac:spMkLst>
        </pc:spChg>
        <pc:spChg chg="mod">
          <ac:chgData name="Marcia Cristina Pereira, Enel" userId="55bfb2b5-20fc-4aa5-b6cc-639fb947d556" providerId="ADAL" clId="{015A835D-7C72-4F73-AD66-D44FF1F99D7E}" dt="2023-09-06T01:45:05.478" v="63989"/>
          <ac:spMkLst>
            <pc:docMk/>
            <pc:sldMk cId="3944587614" sldId="2147478113"/>
            <ac:spMk id="164" creationId="{64F80C37-D5D3-2638-8DCA-CC7884DDA78B}"/>
          </ac:spMkLst>
        </pc:spChg>
        <pc:spChg chg="mod">
          <ac:chgData name="Marcia Cristina Pereira, Enel" userId="55bfb2b5-20fc-4aa5-b6cc-639fb947d556" providerId="ADAL" clId="{015A835D-7C72-4F73-AD66-D44FF1F99D7E}" dt="2023-09-06T01:45:05.478" v="63982"/>
          <ac:spMkLst>
            <pc:docMk/>
            <pc:sldMk cId="3944587614" sldId="2147478113"/>
            <ac:spMk id="165" creationId="{67B66167-0C36-9099-8322-8A7E10ADD724}"/>
          </ac:spMkLst>
        </pc:spChg>
        <pc:spChg chg="mod">
          <ac:chgData name="Marcia Cristina Pereira, Enel" userId="55bfb2b5-20fc-4aa5-b6cc-639fb947d556" providerId="ADAL" clId="{015A835D-7C72-4F73-AD66-D44FF1F99D7E}" dt="2023-09-06T01:45:05.478" v="63990"/>
          <ac:spMkLst>
            <pc:docMk/>
            <pc:sldMk cId="3944587614" sldId="2147478113"/>
            <ac:spMk id="166" creationId="{8ED5C14C-01E2-4BC0-C1F1-9D6E4BB18106}"/>
          </ac:spMkLst>
        </pc:spChg>
        <pc:spChg chg="mod">
          <ac:chgData name="Marcia Cristina Pereira, Enel" userId="55bfb2b5-20fc-4aa5-b6cc-639fb947d556" providerId="ADAL" clId="{015A835D-7C72-4F73-AD66-D44FF1F99D7E}" dt="2023-09-06T01:45:05.494" v="63991"/>
          <ac:spMkLst>
            <pc:docMk/>
            <pc:sldMk cId="3944587614" sldId="2147478113"/>
            <ac:spMk id="167" creationId="{7365EB2C-E2B0-3153-34C2-1A705BE6714F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23:31.661" v="57503"/>
          <ac:spMkLst>
            <pc:docMk/>
            <pc:sldMk cId="3944587614" sldId="2147478113"/>
            <ac:spMk id="169" creationId="{144E1090-8227-590A-9775-F536E11491E5}"/>
          </ac:spMkLst>
        </pc:spChg>
        <pc:spChg chg="add del mod ord replST">
          <ac:chgData name="Marcia Cristina Pereira, Enel" userId="55bfb2b5-20fc-4aa5-b6cc-639fb947d556" providerId="ADAL" clId="{015A835D-7C72-4F73-AD66-D44FF1F99D7E}" dt="2023-09-05T19:09:56.399" v="35924"/>
          <ac:spMkLst>
            <pc:docMk/>
            <pc:sldMk cId="3944587614" sldId="2147478113"/>
            <ac:spMk id="170" creationId="{9735D05D-384E-559A-E800-0721CF0D72E6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23:33.528" v="57643"/>
          <ac:spMkLst>
            <pc:docMk/>
            <pc:sldMk cId="3944587614" sldId="2147478113"/>
            <ac:spMk id="171" creationId="{198DFB20-43C8-307F-64BE-B80BC4CBF5A4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29:14.616" v="27251"/>
          <ac:spMkLst>
            <pc:docMk/>
            <pc:sldMk cId="3944587614" sldId="2147478113"/>
            <ac:spMk id="171" creationId="{346E2758-D7FE-4A0B-43A6-9E50CDFF6B19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35:33.708" v="62118"/>
          <ac:spMkLst>
            <pc:docMk/>
            <pc:sldMk cId="3944587614" sldId="2147478113"/>
            <ac:spMk id="173" creationId="{75CD9686-0AAB-A682-252D-012A3B78072C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23:41.750" v="57945"/>
          <ac:spMkLst>
            <pc:docMk/>
            <pc:sldMk cId="3944587614" sldId="2147478113"/>
            <ac:spMk id="174" creationId="{234997AB-3B1C-0F5B-CDBD-23DD3C9681AF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35:33.704" v="62115"/>
          <ac:spMkLst>
            <pc:docMk/>
            <pc:sldMk cId="3944587614" sldId="2147478113"/>
            <ac:spMk id="175" creationId="{3A610733-9041-9B27-78F9-529077843A25}"/>
          </ac:spMkLst>
        </pc:spChg>
        <pc:spChg chg="add del mod ord replST">
          <ac:chgData name="Marcia Cristina Pereira, Enel" userId="55bfb2b5-20fc-4aa5-b6cc-639fb947d556" providerId="ADAL" clId="{015A835D-7C72-4F73-AD66-D44FF1F99D7E}" dt="2023-09-06T01:35:33.706" v="62117"/>
          <ac:spMkLst>
            <pc:docMk/>
            <pc:sldMk cId="3944587614" sldId="2147478113"/>
            <ac:spMk id="177" creationId="{641B1AD1-4D77-F32E-1EF5-46110584938F}"/>
          </ac:spMkLst>
        </pc:spChg>
        <pc:spChg chg="add del mod ord replST">
          <ac:chgData name="Marcia Cristina Pereira, Enel" userId="55bfb2b5-20fc-4aa5-b6cc-639fb947d556" providerId="ADAL" clId="{015A835D-7C72-4F73-AD66-D44FF1F99D7E}" dt="2023-09-06T01:35:33.701" v="62114"/>
          <ac:spMkLst>
            <pc:docMk/>
            <pc:sldMk cId="3944587614" sldId="2147478113"/>
            <ac:spMk id="178" creationId="{F8A6F3E8-7217-965A-5CA8-7FB1C346915E}"/>
          </ac:spMkLst>
        </pc:spChg>
        <pc:spChg chg="add del mod ord">
          <ac:chgData name="Marcia Cristina Pereira, Enel" userId="55bfb2b5-20fc-4aa5-b6cc-639fb947d556" providerId="ADAL" clId="{015A835D-7C72-4F73-AD66-D44FF1F99D7E}" dt="2023-09-06T01:07:32.191" v="52811" actId="478"/>
          <ac:spMkLst>
            <pc:docMk/>
            <pc:sldMk cId="3944587614" sldId="2147478113"/>
            <ac:spMk id="180" creationId="{0AE749DA-20F8-7FBB-826C-65D2ACE00AB5}"/>
          </ac:spMkLst>
        </pc:spChg>
        <pc:spChg chg="add del mod ord">
          <ac:chgData name="Marcia Cristina Pereira, Enel" userId="55bfb2b5-20fc-4aa5-b6cc-639fb947d556" providerId="ADAL" clId="{015A835D-7C72-4F73-AD66-D44FF1F99D7E}" dt="2023-09-05T19:11:33.552" v="37956" actId="478"/>
          <ac:spMkLst>
            <pc:docMk/>
            <pc:sldMk cId="3944587614" sldId="2147478113"/>
            <ac:spMk id="181" creationId="{57FFD2B1-8BC0-37CC-04D4-D27F778B0D13}"/>
          </ac:spMkLst>
        </pc:spChg>
        <pc:spChg chg="add mod ord">
          <ac:chgData name="Marcia Cristina Pereira, Enel" userId="55bfb2b5-20fc-4aa5-b6cc-639fb947d556" providerId="ADAL" clId="{015A835D-7C72-4F73-AD66-D44FF1F99D7E}" dt="2023-09-06T01:45:05.557" v="64051"/>
          <ac:spMkLst>
            <pc:docMk/>
            <pc:sldMk cId="3944587614" sldId="2147478113"/>
            <ac:spMk id="182" creationId="{10A6031A-C964-9B2E-68DE-64DEDD5CE3B5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24:17.997" v="58296"/>
          <ac:spMkLst>
            <pc:docMk/>
            <pc:sldMk cId="3944587614" sldId="2147478113"/>
            <ac:spMk id="183" creationId="{AF874AE4-993D-3865-544B-D0750810BA5C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32:10.537" v="28600"/>
          <ac:spMkLst>
            <pc:docMk/>
            <pc:sldMk cId="3944587614" sldId="2147478113"/>
            <ac:spMk id="184" creationId="{6739D104-7D23-D931-347E-53E2E82E9066}"/>
          </ac:spMkLst>
        </pc:spChg>
        <pc:spChg chg="add mod ord">
          <ac:chgData name="Marcia Cristina Pereira, Enel" userId="55bfb2b5-20fc-4aa5-b6cc-639fb947d556" providerId="ADAL" clId="{015A835D-7C72-4F73-AD66-D44FF1F99D7E}" dt="2023-09-06T01:45:05.557" v="64058"/>
          <ac:spMkLst>
            <pc:docMk/>
            <pc:sldMk cId="3944587614" sldId="2147478113"/>
            <ac:spMk id="185" creationId="{0487487E-6A8C-B5BD-1F2F-72D3E8CF221B}"/>
          </ac:spMkLst>
        </pc:spChg>
        <pc:spChg chg="add del mod modVis">
          <ac:chgData name="Marcia Cristina Pereira, Enel" userId="55bfb2b5-20fc-4aa5-b6cc-639fb947d556" providerId="ADAL" clId="{015A835D-7C72-4F73-AD66-D44FF1F99D7E}" dt="2023-09-01T16:32:14.149" v="28694"/>
          <ac:spMkLst>
            <pc:docMk/>
            <pc:sldMk cId="3944587614" sldId="2147478113"/>
            <ac:spMk id="185" creationId="{61562ED1-12A4-DF44-90AA-F47C50E27B5B}"/>
          </ac:spMkLst>
        </pc:spChg>
        <pc:spChg chg="mod">
          <ac:chgData name="Marcia Cristina Pereira, Enel" userId="55bfb2b5-20fc-4aa5-b6cc-639fb947d556" providerId="ADAL" clId="{015A835D-7C72-4F73-AD66-D44FF1F99D7E}" dt="2023-09-06T01:45:05.494" v="63997"/>
          <ac:spMkLst>
            <pc:docMk/>
            <pc:sldMk cId="3944587614" sldId="2147478113"/>
            <ac:spMk id="189" creationId="{7BDDB4CF-0D92-7A17-5F64-562B86886220}"/>
          </ac:spMkLst>
        </pc:spChg>
        <pc:spChg chg="mod">
          <ac:chgData name="Marcia Cristina Pereira, Enel" userId="55bfb2b5-20fc-4aa5-b6cc-639fb947d556" providerId="ADAL" clId="{015A835D-7C72-4F73-AD66-D44FF1F99D7E}" dt="2023-09-06T01:45:05.494" v="63994"/>
          <ac:spMkLst>
            <pc:docMk/>
            <pc:sldMk cId="3944587614" sldId="2147478113"/>
            <ac:spMk id="190" creationId="{363AD982-7A8B-BB80-023C-4D6D2F40A07B}"/>
          </ac:spMkLst>
        </pc:spChg>
        <pc:spChg chg="mod">
          <ac:chgData name="Marcia Cristina Pereira, Enel" userId="55bfb2b5-20fc-4aa5-b6cc-639fb947d556" providerId="ADAL" clId="{015A835D-7C72-4F73-AD66-D44FF1F99D7E}" dt="2023-09-06T01:45:05.494" v="63998"/>
          <ac:spMkLst>
            <pc:docMk/>
            <pc:sldMk cId="3944587614" sldId="2147478113"/>
            <ac:spMk id="191" creationId="{0B94C5D5-9EF2-1A2D-4D60-C38877474F6E}"/>
          </ac:spMkLst>
        </pc:spChg>
        <pc:spChg chg="mod">
          <ac:chgData name="Marcia Cristina Pereira, Enel" userId="55bfb2b5-20fc-4aa5-b6cc-639fb947d556" providerId="ADAL" clId="{015A835D-7C72-4F73-AD66-D44FF1F99D7E}" dt="2023-09-06T01:45:05.494" v="63999"/>
          <ac:spMkLst>
            <pc:docMk/>
            <pc:sldMk cId="3944587614" sldId="2147478113"/>
            <ac:spMk id="192" creationId="{9E357A83-3D3B-F863-DCB7-3A9205509D06}"/>
          </ac:spMkLst>
        </pc:spChg>
        <pc:spChg chg="mod">
          <ac:chgData name="Marcia Cristina Pereira, Enel" userId="55bfb2b5-20fc-4aa5-b6cc-639fb947d556" providerId="ADAL" clId="{015A835D-7C72-4F73-AD66-D44FF1F99D7E}" dt="2023-09-06T01:45:05.494" v="63996"/>
          <ac:spMkLst>
            <pc:docMk/>
            <pc:sldMk cId="3944587614" sldId="2147478113"/>
            <ac:spMk id="193" creationId="{3DFC696A-4700-B1A2-BF6D-EA8FC43A36D5}"/>
          </ac:spMkLst>
        </pc:spChg>
        <pc:spChg chg="mod">
          <ac:chgData name="Marcia Cristina Pereira, Enel" userId="55bfb2b5-20fc-4aa5-b6cc-639fb947d556" providerId="ADAL" clId="{015A835D-7C72-4F73-AD66-D44FF1F99D7E}" dt="2023-09-06T01:45:05.494" v="63995"/>
          <ac:spMkLst>
            <pc:docMk/>
            <pc:sldMk cId="3944587614" sldId="2147478113"/>
            <ac:spMk id="194" creationId="{5E1D4E71-85B3-99D0-3668-BDF62278CD08}"/>
          </ac:spMkLst>
        </pc:spChg>
        <pc:spChg chg="mod">
          <ac:chgData name="Marcia Cristina Pereira, Enel" userId="55bfb2b5-20fc-4aa5-b6cc-639fb947d556" providerId="ADAL" clId="{015A835D-7C72-4F73-AD66-D44FF1F99D7E}" dt="2023-09-06T01:45:05.494" v="63993"/>
          <ac:spMkLst>
            <pc:docMk/>
            <pc:sldMk cId="3944587614" sldId="2147478113"/>
            <ac:spMk id="195" creationId="{DB6C26E7-BE00-5270-89F3-96B9E1DE8E17}"/>
          </ac:spMkLst>
        </pc:spChg>
        <pc:spChg chg="mod">
          <ac:chgData name="Marcia Cristina Pereira, Enel" userId="55bfb2b5-20fc-4aa5-b6cc-639fb947d556" providerId="ADAL" clId="{015A835D-7C72-4F73-AD66-D44FF1F99D7E}" dt="2023-09-06T01:45:05.494" v="64000"/>
          <ac:spMkLst>
            <pc:docMk/>
            <pc:sldMk cId="3944587614" sldId="2147478113"/>
            <ac:spMk id="196" creationId="{249E7DD1-CA0C-D894-3C9A-78B27B77EBF9}"/>
          </ac:spMkLst>
        </pc:spChg>
        <pc:spChg chg="mod">
          <ac:chgData name="Marcia Cristina Pereira, Enel" userId="55bfb2b5-20fc-4aa5-b6cc-639fb947d556" providerId="ADAL" clId="{015A835D-7C72-4F73-AD66-D44FF1F99D7E}" dt="2023-09-06T01:45:05.494" v="64001"/>
          <ac:spMkLst>
            <pc:docMk/>
            <pc:sldMk cId="3944587614" sldId="2147478113"/>
            <ac:spMk id="197" creationId="{459228D3-9D0D-09A9-88B0-16F1810F8FD2}"/>
          </ac:spMkLst>
        </pc:spChg>
        <pc:spChg chg="mod">
          <ac:chgData name="Marcia Cristina Pereira, Enel" userId="55bfb2b5-20fc-4aa5-b6cc-639fb947d556" providerId="ADAL" clId="{015A835D-7C72-4F73-AD66-D44FF1F99D7E}" dt="2023-09-06T01:45:05.510" v="64002"/>
          <ac:spMkLst>
            <pc:docMk/>
            <pc:sldMk cId="3944587614" sldId="2147478113"/>
            <ac:spMk id="198" creationId="{A9A21BBF-402D-6BA6-353A-413ADE705EA4}"/>
          </ac:spMkLst>
        </pc:spChg>
        <pc:spChg chg="add del mod ord replST">
          <ac:chgData name="Marcia Cristina Pereira, Enel" userId="55bfb2b5-20fc-4aa5-b6cc-639fb947d556" providerId="ADAL" clId="{015A835D-7C72-4F73-AD66-D44FF1F99D7E}" dt="2023-09-06T01:28:28.850" v="59640"/>
          <ac:spMkLst>
            <pc:docMk/>
            <pc:sldMk cId="3944587614" sldId="2147478113"/>
            <ac:spMk id="200" creationId="{4C9EA8C0-65D0-A807-1B32-9A5E6C39C349}"/>
          </ac:spMkLst>
        </pc:spChg>
        <pc:spChg chg="add del mod ord replST">
          <ac:chgData name="Marcia Cristina Pereira, Enel" userId="55bfb2b5-20fc-4aa5-b6cc-639fb947d556" providerId="ADAL" clId="{015A835D-7C72-4F73-AD66-D44FF1F99D7E}" dt="2023-09-06T01:28:28.850" v="59643"/>
          <ac:spMkLst>
            <pc:docMk/>
            <pc:sldMk cId="3944587614" sldId="2147478113"/>
            <ac:spMk id="201" creationId="{4988ED9D-CC02-27BB-DBEA-1D454E848E1A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28:28.850" v="59641"/>
          <ac:spMkLst>
            <pc:docMk/>
            <pc:sldMk cId="3944587614" sldId="2147478113"/>
            <ac:spMk id="202" creationId="{652BD968-83D4-D2B1-0EDE-3E813561B527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28:28.850" v="59644"/>
          <ac:spMkLst>
            <pc:docMk/>
            <pc:sldMk cId="3944587614" sldId="2147478113"/>
            <ac:spMk id="203" creationId="{69A61809-C9B8-A67C-7CEE-5A9B0DA1EE68}"/>
          </ac:spMkLst>
        </pc:spChg>
        <pc:spChg chg="add mod ord">
          <ac:chgData name="Marcia Cristina Pereira, Enel" userId="55bfb2b5-20fc-4aa5-b6cc-639fb947d556" providerId="ADAL" clId="{015A835D-7C72-4F73-AD66-D44FF1F99D7E}" dt="2023-09-06T01:45:05.573" v="64061"/>
          <ac:spMkLst>
            <pc:docMk/>
            <pc:sldMk cId="3944587614" sldId="2147478113"/>
            <ac:spMk id="204" creationId="{966B3F9D-0C5B-72EA-4A66-7D261DACA10B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28:16.110" v="59511"/>
          <ac:spMkLst>
            <pc:docMk/>
            <pc:sldMk cId="3944587614" sldId="2147478113"/>
            <ac:spMk id="205" creationId="{73A8296D-DF39-BBDB-19EB-2224572A116D}"/>
          </ac:spMkLst>
        </pc:spChg>
        <pc:spChg chg="add del mod ord replST">
          <ac:chgData name="Marcia Cristina Pereira, Enel" userId="55bfb2b5-20fc-4aa5-b6cc-639fb947d556" providerId="ADAL" clId="{015A835D-7C72-4F73-AD66-D44FF1F99D7E}" dt="2023-09-06T01:29:01.586" v="60596"/>
          <ac:spMkLst>
            <pc:docMk/>
            <pc:sldMk cId="3944587614" sldId="2147478113"/>
            <ac:spMk id="211" creationId="{258A7097-F825-2939-EA2F-8B385476A077}"/>
          </ac:spMkLst>
        </pc:spChg>
        <pc:spChg chg="add del mod ord replST">
          <ac:chgData name="Marcia Cristina Pereira, Enel" userId="55bfb2b5-20fc-4aa5-b6cc-639fb947d556" providerId="ADAL" clId="{015A835D-7C72-4F73-AD66-D44FF1F99D7E}" dt="2023-09-06T01:29:01.586" v="60599"/>
          <ac:spMkLst>
            <pc:docMk/>
            <pc:sldMk cId="3944587614" sldId="2147478113"/>
            <ac:spMk id="212" creationId="{D5EB9D74-2702-AABD-53EA-A4857006847D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29:01.586" v="60597"/>
          <ac:spMkLst>
            <pc:docMk/>
            <pc:sldMk cId="3944587614" sldId="2147478113"/>
            <ac:spMk id="213" creationId="{C5C91871-723E-C09B-5C4A-50AFFCA87158}"/>
          </ac:spMkLst>
        </pc:spChg>
        <pc:spChg chg="add del mod replST">
          <ac:chgData name="Marcia Cristina Pereira, Enel" userId="55bfb2b5-20fc-4aa5-b6cc-639fb947d556" providerId="ADAL" clId="{015A835D-7C72-4F73-AD66-D44FF1F99D7E}" dt="2023-09-06T01:29:01.602" v="60600"/>
          <ac:spMkLst>
            <pc:docMk/>
            <pc:sldMk cId="3944587614" sldId="2147478113"/>
            <ac:spMk id="214" creationId="{67C5C55B-1410-CAE7-B835-787D02BADF68}"/>
          </ac:spMkLst>
        </pc:spChg>
        <pc:spChg chg="add mod ord">
          <ac:chgData name="Marcia Cristina Pereira, Enel" userId="55bfb2b5-20fc-4aa5-b6cc-639fb947d556" providerId="ADAL" clId="{015A835D-7C72-4F73-AD66-D44FF1F99D7E}" dt="2023-09-06T01:45:05.573" v="64064"/>
          <ac:spMkLst>
            <pc:docMk/>
            <pc:sldMk cId="3944587614" sldId="2147478113"/>
            <ac:spMk id="215" creationId="{4DFAEEAF-6CF9-29EF-7B1A-56B57449AF31}"/>
          </ac:spMkLst>
        </pc:spChg>
        <pc:spChg chg="add mod ord">
          <ac:chgData name="Marcia Cristina Pereira, Enel" userId="55bfb2b5-20fc-4aa5-b6cc-639fb947d556" providerId="ADAL" clId="{015A835D-7C72-4F73-AD66-D44FF1F99D7E}" dt="2023-09-06T01:45:05.573" v="64067"/>
          <ac:spMkLst>
            <pc:docMk/>
            <pc:sldMk cId="3944587614" sldId="2147478113"/>
            <ac:spMk id="217" creationId="{BAEDA3F6-8118-024C-23A4-E070D1F96BA2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28:54.697" v="60148"/>
          <ac:spMkLst>
            <pc:docMk/>
            <pc:sldMk cId="3944587614" sldId="2147478113"/>
            <ac:spMk id="218" creationId="{2B6D81D8-7889-3F7D-B1AC-FFD077F23566}"/>
          </ac:spMkLst>
        </pc:spChg>
        <pc:spChg chg="del mod ord">
          <ac:chgData name="Marcia Cristina Pereira, Enel" userId="55bfb2b5-20fc-4aa5-b6cc-639fb947d556" providerId="ADAL" clId="{015A835D-7C72-4F73-AD66-D44FF1F99D7E}" dt="2023-09-06T01:04:38.898" v="47831" actId="478"/>
          <ac:spMkLst>
            <pc:docMk/>
            <pc:sldMk cId="3944587614" sldId="2147478113"/>
            <ac:spMk id="227" creationId="{25B8023C-5B44-CA95-C2DB-513AF2D2D04E}"/>
          </ac:spMkLst>
        </pc:spChg>
        <pc:spChg chg="mod ord">
          <ac:chgData name="Marcia Cristina Pereira, Enel" userId="55bfb2b5-20fc-4aa5-b6cc-639fb947d556" providerId="ADAL" clId="{015A835D-7C72-4F73-AD66-D44FF1F99D7E}" dt="2023-09-06T01:45:05.512" v="64004"/>
          <ac:spMkLst>
            <pc:docMk/>
            <pc:sldMk cId="3944587614" sldId="2147478113"/>
            <ac:spMk id="228" creationId="{619A44F5-A493-A926-84EF-E36271CD2A79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32:24.440" v="61033"/>
          <ac:spMkLst>
            <pc:docMk/>
            <pc:sldMk cId="3944587614" sldId="2147478113"/>
            <ac:spMk id="231" creationId="{08A78094-9A3B-FADC-6D03-5C5D6003A1C9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32:29.389" v="61192"/>
          <ac:spMkLst>
            <pc:docMk/>
            <pc:sldMk cId="3944587614" sldId="2147478113"/>
            <ac:spMk id="236" creationId="{D629B127-A2AE-51A7-15F0-0FE749C3F02B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33:23.011" v="61351"/>
          <ac:spMkLst>
            <pc:docMk/>
            <pc:sldMk cId="3944587614" sldId="2147478113"/>
            <ac:spMk id="238" creationId="{32BE53C0-8981-2AE2-20BC-67D0584123E6}"/>
          </ac:spMkLst>
        </pc:spChg>
        <pc:spChg chg="del mod">
          <ac:chgData name="Marcia Cristina Pereira, Enel" userId="55bfb2b5-20fc-4aa5-b6cc-639fb947d556" providerId="ADAL" clId="{015A835D-7C72-4F73-AD66-D44FF1F99D7E}" dt="2023-09-01T16:24:11.358" v="16547" actId="478"/>
          <ac:spMkLst>
            <pc:docMk/>
            <pc:sldMk cId="3944587614" sldId="2147478113"/>
            <ac:spMk id="239" creationId="{81D5F181-2236-0781-6729-8E2A3175E13F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33:25.636" v="61510"/>
          <ac:spMkLst>
            <pc:docMk/>
            <pc:sldMk cId="3944587614" sldId="2147478113"/>
            <ac:spMk id="240" creationId="{0A2F6FFE-2027-7489-A8B4-743AFA0AB9BE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35:18.942" v="61669"/>
          <ac:spMkLst>
            <pc:docMk/>
            <pc:sldMk cId="3944587614" sldId="2147478113"/>
            <ac:spMk id="242" creationId="{77A47F08-E491-17EA-46C7-0FE4D69DD6A0}"/>
          </ac:spMkLst>
        </pc:spChg>
        <pc:spChg chg="add mod replST">
          <ac:chgData name="Marcia Cristina Pereira, Enel" userId="55bfb2b5-20fc-4aa5-b6cc-639fb947d556" providerId="ADAL" clId="{015A835D-7C72-4F73-AD66-D44FF1F99D7E}" dt="2023-09-06T01:46:41.333" v="64097"/>
          <ac:spMkLst>
            <pc:docMk/>
            <pc:sldMk cId="3944587614" sldId="2147478113"/>
            <ac:spMk id="245" creationId="{87265AB3-4F5C-E223-6D71-1BB5A996E378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35:32.174" v="62110"/>
          <ac:spMkLst>
            <pc:docMk/>
            <pc:sldMk cId="3944587614" sldId="2147478113"/>
            <ac:spMk id="246" creationId="{B48939BB-8E4B-0B72-2D47-5C2D7A9B9C1A}"/>
          </ac:spMkLst>
        </pc:spChg>
        <pc:spChg chg="add mod replST">
          <ac:chgData name="Marcia Cristina Pereira, Enel" userId="55bfb2b5-20fc-4aa5-b6cc-639fb947d556" providerId="ADAL" clId="{015A835D-7C72-4F73-AD66-D44FF1F99D7E}" dt="2023-09-06T01:46:41.332" v="64096"/>
          <ac:spMkLst>
            <pc:docMk/>
            <pc:sldMk cId="3944587614" sldId="2147478113"/>
            <ac:spMk id="247" creationId="{FA609BD2-786F-1113-FFA8-179AC2C3BA44}"/>
          </ac:spMkLst>
        </pc:spChg>
        <pc:spChg chg="add mod ord replST">
          <ac:chgData name="Marcia Cristina Pereira, Enel" userId="55bfb2b5-20fc-4aa5-b6cc-639fb947d556" providerId="ADAL" clId="{015A835D-7C72-4F73-AD66-D44FF1F99D7E}" dt="2023-09-06T01:45:05.573" v="64069"/>
          <ac:spMkLst>
            <pc:docMk/>
            <pc:sldMk cId="3944587614" sldId="2147478113"/>
            <ac:spMk id="249" creationId="{EEA299AB-AF1D-7559-9E29-DF9C00F7EB9C}"/>
          </ac:spMkLst>
        </pc:spChg>
        <pc:spChg chg="add mod ord replST">
          <ac:chgData name="Marcia Cristina Pereira, Enel" userId="55bfb2b5-20fc-4aa5-b6cc-639fb947d556" providerId="ADAL" clId="{015A835D-7C72-4F73-AD66-D44FF1F99D7E}" dt="2023-09-06T01:45:05.573" v="64071"/>
          <ac:spMkLst>
            <pc:docMk/>
            <pc:sldMk cId="3944587614" sldId="2147478113"/>
            <ac:spMk id="250" creationId="{03C3E12D-08A0-77BD-3C2F-B019E4C22D22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36:11.991" v="62675"/>
          <ac:spMkLst>
            <pc:docMk/>
            <pc:sldMk cId="3944587614" sldId="2147478113"/>
            <ac:spMk id="254" creationId="{B330EBE1-856D-DA43-8CD3-4B75A9A16872}"/>
          </ac:spMkLst>
        </pc:spChg>
        <pc:spChg chg="add del mod modVis">
          <ac:chgData name="Marcia Cristina Pereira, Enel" userId="55bfb2b5-20fc-4aa5-b6cc-639fb947d556" providerId="ADAL" clId="{015A835D-7C72-4F73-AD66-D44FF1F99D7E}" dt="2023-09-06T01:36:21.879" v="62804"/>
          <ac:spMkLst>
            <pc:docMk/>
            <pc:sldMk cId="3944587614" sldId="2147478113"/>
            <ac:spMk id="255" creationId="{D4861392-B016-AE1C-1E24-016A0B02A3A1}"/>
          </ac:spMkLst>
        </pc:spChg>
        <pc:graphicFrameChg chg="mod">
          <ac:chgData name="Marcia Cristina Pereira, Enel" userId="55bfb2b5-20fc-4aa5-b6cc-639fb947d556" providerId="ADAL" clId="{015A835D-7C72-4F73-AD66-D44FF1F99D7E}" dt="2023-09-06T01:46:41.368" v="64102"/>
          <ac:graphicFrameMkLst>
            <pc:docMk/>
            <pc:sldMk cId="3944587614" sldId="2147478113"/>
            <ac:graphicFrameMk id="4" creationId="{15EA9DD6-7D9B-87FC-62F3-B8C7C24301E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44:54.846" v="63528"/>
          <ac:graphicFrameMkLst>
            <pc:docMk/>
            <pc:sldMk cId="3944587614" sldId="2147478113"/>
            <ac:graphicFrameMk id="5" creationId="{8F0BD893-1255-BD7B-E5F0-89741A618F0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6:38.278" v="42578"/>
          <ac:graphicFrameMkLst>
            <pc:docMk/>
            <pc:sldMk cId="3944587614" sldId="2147478113"/>
            <ac:graphicFrameMk id="8" creationId="{304E8AF7-B569-8418-CEDF-9D0B9615CB9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6:48.914" v="33490"/>
          <ac:graphicFrameMkLst>
            <pc:docMk/>
            <pc:sldMk cId="3944587614" sldId="2147478113"/>
            <ac:graphicFrameMk id="8" creationId="{369DFC1C-2612-9D54-A139-0509C47A69F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42:02.026" v="63286"/>
          <ac:graphicFrameMkLst>
            <pc:docMk/>
            <pc:sldMk cId="3944587614" sldId="2147478113"/>
            <ac:graphicFrameMk id="12" creationId="{034D08A8-6346-60A5-C8BC-D1DB3120477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6:39.142" v="42704"/>
          <ac:graphicFrameMkLst>
            <pc:docMk/>
            <pc:sldMk cId="3944587614" sldId="2147478113"/>
            <ac:graphicFrameMk id="12" creationId="{D508A5B9-C34B-16E4-E8B2-8CC73B61EB9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6:53.869" v="33685"/>
          <ac:graphicFrameMkLst>
            <pc:docMk/>
            <pc:sldMk cId="3944587614" sldId="2147478113"/>
            <ac:graphicFrameMk id="13" creationId="{21E50727-8484-A4AD-2720-F97819DDF97B}"/>
          </ac:graphicFrameMkLst>
        </pc:graphicFrameChg>
        <pc:graphicFrameChg chg="del">
          <ac:chgData name="Marcia Cristina Pereira, Enel" userId="55bfb2b5-20fc-4aa5-b6cc-639fb947d556" providerId="ADAL" clId="{015A835D-7C72-4F73-AD66-D44FF1F99D7E}" dt="2023-09-01T16:24:05.972" v="16501"/>
          <ac:graphicFrameMkLst>
            <pc:docMk/>
            <pc:sldMk cId="3944587614" sldId="2147478113"/>
            <ac:graphicFrameMk id="13" creationId="{94BCE8E6-4CEE-6C0C-DC6D-FD4A5D8B170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6:43.757" v="42829"/>
          <ac:graphicFrameMkLst>
            <pc:docMk/>
            <pc:sldMk cId="3944587614" sldId="2147478113"/>
            <ac:graphicFrameMk id="13" creationId="{B0FCF698-FE06-9D4F-B606-43F4FE2061F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6:44.527" v="42954"/>
          <ac:graphicFrameMkLst>
            <pc:docMk/>
            <pc:sldMk cId="3944587614" sldId="2147478113"/>
            <ac:graphicFrameMk id="14" creationId="{A14B5D50-6822-5C58-074A-AD65F85CDE6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42:30.825" v="63408"/>
          <ac:graphicFrameMkLst>
            <pc:docMk/>
            <pc:sldMk cId="3944587614" sldId="2147478113"/>
            <ac:graphicFrameMk id="14" creationId="{D68E0FB7-175B-2C8E-14CA-0ACA28338460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6T01:45:05.573" v="64065"/>
          <ac:graphicFrameMkLst>
            <pc:docMk/>
            <pc:sldMk cId="3944587614" sldId="2147478113"/>
            <ac:graphicFrameMk id="15" creationId="{04890DBC-F164-94B4-DE6F-3FC945EEAAB1}"/>
          </ac:graphicFrameMkLst>
        </pc:graphicFrameChg>
        <pc:graphicFrameChg chg="del mod">
          <ac:chgData name="Marcia Cristina Pereira, Enel" userId="55bfb2b5-20fc-4aa5-b6cc-639fb947d556" providerId="ADAL" clId="{015A835D-7C72-4F73-AD66-D44FF1F99D7E}" dt="2023-09-06T01:04:24.969" v="47312"/>
          <ac:graphicFrameMkLst>
            <pc:docMk/>
            <pc:sldMk cId="3944587614" sldId="2147478113"/>
            <ac:graphicFrameMk id="15" creationId="{C2C2CAC4-FECF-383B-82B4-AA4933D49A92}"/>
          </ac:graphicFrameMkLst>
        </pc:graphicFrameChg>
        <pc:graphicFrameChg chg="del mod">
          <ac:chgData name="Marcia Cristina Pereira, Enel" userId="55bfb2b5-20fc-4aa5-b6cc-639fb947d556" providerId="ADAL" clId="{015A835D-7C72-4F73-AD66-D44FF1F99D7E}" dt="2023-09-06T01:03:39.060" v="46643"/>
          <ac:graphicFrameMkLst>
            <pc:docMk/>
            <pc:sldMk cId="3944587614" sldId="2147478113"/>
            <ac:graphicFrameMk id="16" creationId="{55419F65-F1E2-C0A7-8BF2-7146C8200CE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44:55.695" v="63648"/>
          <ac:graphicFrameMkLst>
            <pc:docMk/>
            <pc:sldMk cId="3944587614" sldId="2147478113"/>
            <ac:graphicFrameMk id="16" creationId="{A0F65F48-934D-F76B-FDBC-3235EBD0CB4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6:56.936" v="33880"/>
          <ac:graphicFrameMkLst>
            <pc:docMk/>
            <pc:sldMk cId="3944587614" sldId="2147478113"/>
            <ac:graphicFrameMk id="17" creationId="{032F70CE-176C-A84F-0F16-3A595DFC3DE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4:29.081" v="17115"/>
          <ac:graphicFrameMkLst>
            <pc:docMk/>
            <pc:sldMk cId="3944587614" sldId="2147478113"/>
            <ac:graphicFrameMk id="17" creationId="{8ED460DA-D837-C90C-D88C-1B8764C083A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6:50.863" v="43079"/>
          <ac:graphicFrameMkLst>
            <pc:docMk/>
            <pc:sldMk cId="3944587614" sldId="2147478113"/>
            <ac:graphicFrameMk id="17" creationId="{D1EA5E07-A4D2-3DB1-2562-47315BED3EA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45:03.922" v="63805"/>
          <ac:graphicFrameMkLst>
            <pc:docMk/>
            <pc:sldMk cId="3944587614" sldId="2147478113"/>
            <ac:graphicFrameMk id="17" creationId="{FC455B76-11D2-82A0-2164-98DDE1C1AA6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4:34.873" v="17246"/>
          <ac:graphicFrameMkLst>
            <pc:docMk/>
            <pc:sldMk cId="3944587614" sldId="2147478113"/>
            <ac:graphicFrameMk id="20" creationId="{ABA7034E-2D4B-FFDD-8DE0-90EB67959F7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6:51.695" v="43204"/>
          <ac:graphicFrameMkLst>
            <pc:docMk/>
            <pc:sldMk cId="3944587614" sldId="2147478113"/>
            <ac:graphicFrameMk id="20" creationId="{EF0B7D25-EFBF-BE87-32FA-E5F1A6A98E3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45:05.400" v="63964"/>
          <ac:graphicFrameMkLst>
            <pc:docMk/>
            <pc:sldMk cId="3944587614" sldId="2147478113"/>
            <ac:graphicFrameMk id="21" creationId="{E6B789F6-43D2-B5B8-B022-23F265F3C0D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6:56.200" v="43329"/>
          <ac:graphicFrameMkLst>
            <pc:docMk/>
            <pc:sldMk cId="3944587614" sldId="2147478113"/>
            <ac:graphicFrameMk id="22" creationId="{0001521C-CD20-ADEE-8B8F-86F091CB351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8:14.476" v="34135"/>
          <ac:graphicFrameMkLst>
            <pc:docMk/>
            <pc:sldMk cId="3944587614" sldId="2147478113"/>
            <ac:graphicFrameMk id="22" creationId="{16076275-CC0B-1130-7F55-87A6D5910997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6T01:45:05.557" v="64059"/>
          <ac:graphicFrameMkLst>
            <pc:docMk/>
            <pc:sldMk cId="3944587614" sldId="2147478113"/>
            <ac:graphicFrameMk id="23" creationId="{315E082F-DD31-A421-3001-DF3227E2DAC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7:15.049" v="43470"/>
          <ac:graphicFrameMkLst>
            <pc:docMk/>
            <pc:sldMk cId="3944587614" sldId="2147478113"/>
            <ac:graphicFrameMk id="23" creationId="{324E4559-529E-D188-B8F7-867985216DD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4:36.005" v="17377"/>
          <ac:graphicFrameMkLst>
            <pc:docMk/>
            <pc:sldMk cId="3944587614" sldId="2147478113"/>
            <ac:graphicFrameMk id="23" creationId="{6FBB9F44-663D-6979-8F3A-5158F0B2823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7:17.032" v="43612"/>
          <ac:graphicFrameMkLst>
            <pc:docMk/>
            <pc:sldMk cId="3944587614" sldId="2147478113"/>
            <ac:graphicFrameMk id="25" creationId="{16F3CB4F-CBB7-47F4-ADC4-A8D370532D0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8:20.582" v="34342"/>
          <ac:graphicFrameMkLst>
            <pc:docMk/>
            <pc:sldMk cId="3944587614" sldId="2147478113"/>
            <ac:graphicFrameMk id="25" creationId="{3ADCC398-B4D9-0DF1-DDFA-15163DE4BFA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7:18.215" v="43738"/>
          <ac:graphicFrameMkLst>
            <pc:docMk/>
            <pc:sldMk cId="3944587614" sldId="2147478113"/>
            <ac:graphicFrameMk id="26" creationId="{7AC9B660-C1FF-63ED-0D31-33118F9853F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4:37.842" v="17510"/>
          <ac:graphicFrameMkLst>
            <pc:docMk/>
            <pc:sldMk cId="3944587614" sldId="2147478113"/>
            <ac:graphicFrameMk id="26" creationId="{FE6C7460-19EF-FF48-D1A3-980DAC84E65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7:22.379" v="43863"/>
          <ac:graphicFrameMkLst>
            <pc:docMk/>
            <pc:sldMk cId="3944587614" sldId="2147478113"/>
            <ac:graphicFrameMk id="28" creationId="{0F12B905-1430-9731-58F7-57941F73C86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8:25.740" v="34597"/>
          <ac:graphicFrameMkLst>
            <pc:docMk/>
            <pc:sldMk cId="3944587614" sldId="2147478113"/>
            <ac:graphicFrameMk id="28" creationId="{E3DC4963-3B69-0BB1-3423-C36788217EB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4:42.360" v="17637"/>
          <ac:graphicFrameMkLst>
            <pc:docMk/>
            <pc:sldMk cId="3944587614" sldId="2147478113"/>
            <ac:graphicFrameMk id="29" creationId="{A34F43A9-9363-6919-A2CC-93B30211E72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8:42.738" v="43988"/>
          <ac:graphicFrameMkLst>
            <pc:docMk/>
            <pc:sldMk cId="3944587614" sldId="2147478113"/>
            <ac:graphicFrameMk id="29" creationId="{D958F969-8B3A-E547-DE27-7F4F41F682E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8:43.524" v="44113"/>
          <ac:graphicFrameMkLst>
            <pc:docMk/>
            <pc:sldMk cId="3944587614" sldId="2147478113"/>
            <ac:graphicFrameMk id="30" creationId="{66CE8F0A-3FB4-4C63-546A-5B3D8E0A780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8:30.145" v="34836"/>
          <ac:graphicFrameMkLst>
            <pc:docMk/>
            <pc:sldMk cId="3944587614" sldId="2147478113"/>
            <ac:graphicFrameMk id="30" creationId="{C828E31F-B351-129F-A07D-57C6F9EB41F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9:43.455" v="44254"/>
          <ac:graphicFrameMkLst>
            <pc:docMk/>
            <pc:sldMk cId="3944587614" sldId="2147478113"/>
            <ac:graphicFrameMk id="31" creationId="{506A6797-9E0C-2487-6F13-FF9BBFA16CC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4:44.077" v="17766"/>
          <ac:graphicFrameMkLst>
            <pc:docMk/>
            <pc:sldMk cId="3944587614" sldId="2147478113"/>
            <ac:graphicFrameMk id="31" creationId="{B408761B-B207-4A98-6C20-F8D1C3B600C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9:23.187" v="35025"/>
          <ac:graphicFrameMkLst>
            <pc:docMk/>
            <pc:sldMk cId="3944587614" sldId="2147478113"/>
            <ac:graphicFrameMk id="32" creationId="{22A79493-A8BE-0823-589A-81A797CE917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9:46.365" v="44395"/>
          <ac:graphicFrameMkLst>
            <pc:docMk/>
            <pc:sldMk cId="3944587614" sldId="2147478113"/>
            <ac:graphicFrameMk id="32" creationId="{E184E9F9-627F-F302-C231-EFAA418BF18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9:47.435" v="44538"/>
          <ac:graphicFrameMkLst>
            <pc:docMk/>
            <pc:sldMk cId="3944587614" sldId="2147478113"/>
            <ac:graphicFrameMk id="33" creationId="{27ACD85C-EDED-DFC4-31C3-CF0AE781AF5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4:48.365" v="17909"/>
          <ac:graphicFrameMkLst>
            <pc:docMk/>
            <pc:sldMk cId="3944587614" sldId="2147478113"/>
            <ac:graphicFrameMk id="33" creationId="{9788A17A-E1D4-3884-5D89-541B66E512B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9:28.218" v="35154"/>
          <ac:graphicFrameMkLst>
            <pc:docMk/>
            <pc:sldMk cId="3944587614" sldId="2147478113"/>
            <ac:graphicFrameMk id="33" creationId="{9C0A6F93-95A5-8BB2-F335-7EE0460FECC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9:34.031" v="35423"/>
          <ac:graphicFrameMkLst>
            <pc:docMk/>
            <pc:sldMk cId="3944587614" sldId="2147478113"/>
            <ac:graphicFrameMk id="35" creationId="{13B01DAE-5E81-9671-82CC-2E9F129B51F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1:20.147" v="44679"/>
          <ac:graphicFrameMkLst>
            <pc:docMk/>
            <pc:sldMk cId="3944587614" sldId="2147478113"/>
            <ac:graphicFrameMk id="35" creationId="{A5883607-C0CC-DD11-1D13-2BC9F451563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5:02.299" v="18028"/>
          <ac:graphicFrameMkLst>
            <pc:docMk/>
            <pc:sldMk cId="3944587614" sldId="2147478113"/>
            <ac:graphicFrameMk id="36" creationId="{31848D20-C0B8-D7E8-7871-2BB5B2A11FA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1:21.571" v="44823"/>
          <ac:graphicFrameMkLst>
            <pc:docMk/>
            <pc:sldMk cId="3944587614" sldId="2147478113"/>
            <ac:graphicFrameMk id="37" creationId="{804BAD07-4CD8-A378-DA11-9A97F8F91D1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5:03.587" v="18147"/>
          <ac:graphicFrameMkLst>
            <pc:docMk/>
            <pc:sldMk cId="3944587614" sldId="2147478113"/>
            <ac:graphicFrameMk id="38" creationId="{EC8F3C83-4683-C6D5-3914-0D1E308FC24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5:13.613" v="18266"/>
          <ac:graphicFrameMkLst>
            <pc:docMk/>
            <pc:sldMk cId="3944587614" sldId="2147478113"/>
            <ac:graphicFrameMk id="40" creationId="{3EF25DC9-9EC9-45F6-FAAA-311330A2815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9:40.280" v="35568"/>
          <ac:graphicFrameMkLst>
            <pc:docMk/>
            <pc:sldMk cId="3944587614" sldId="2147478113"/>
            <ac:graphicFrameMk id="41" creationId="{3D512197-C1E8-4007-B57D-DEC2511A634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1:24.585" v="44948"/>
          <ac:graphicFrameMkLst>
            <pc:docMk/>
            <pc:sldMk cId="3944587614" sldId="2147478113"/>
            <ac:graphicFrameMk id="41" creationId="{C42294CD-6DD5-876A-6C17-E96FF0C5EB6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9:51.300" v="35697"/>
          <ac:graphicFrameMkLst>
            <pc:docMk/>
            <pc:sldMk cId="3944587614" sldId="2147478113"/>
            <ac:graphicFrameMk id="42" creationId="{52A4B78B-29ED-3744-21B6-CCC5E553AF0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3:15.478" v="45394"/>
          <ac:graphicFrameMkLst>
            <pc:docMk/>
            <pc:sldMk cId="3944587614" sldId="2147478113"/>
            <ac:graphicFrameMk id="42" creationId="{E38EE6C1-0C54-1CC9-CDA4-39A06CA1F98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9:52.965" v="35823"/>
          <ac:graphicFrameMkLst>
            <pc:docMk/>
            <pc:sldMk cId="3944587614" sldId="2147478113"/>
            <ac:graphicFrameMk id="43" creationId="{3EA9D2A2-C12B-D482-9EA7-27DA5204DAB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3:19.319" v="45656"/>
          <ac:graphicFrameMkLst>
            <pc:docMk/>
            <pc:sldMk cId="3944587614" sldId="2147478113"/>
            <ac:graphicFrameMk id="44" creationId="{3EEB71CA-C333-C43C-EA99-AA2842CAF19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9:56.440" v="35946"/>
          <ac:graphicFrameMkLst>
            <pc:docMk/>
            <pc:sldMk cId="3944587614" sldId="2147478113"/>
            <ac:graphicFrameMk id="44" creationId="{413C0B32-0796-DDFB-F325-87A461BDC2B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9:58.138" v="36059"/>
          <ac:graphicFrameMkLst>
            <pc:docMk/>
            <pc:sldMk cId="3944587614" sldId="2147478113"/>
            <ac:graphicFrameMk id="45" creationId="{332F639E-A0E6-A036-F148-A75293689F7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3:24.534" v="45918"/>
          <ac:graphicFrameMkLst>
            <pc:docMk/>
            <pc:sldMk cId="3944587614" sldId="2147478113"/>
            <ac:graphicFrameMk id="45" creationId="{D0BB40AC-B6AB-366A-A623-AE6F03F6FAB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3:29.484" v="46101"/>
          <ac:graphicFrameMkLst>
            <pc:docMk/>
            <pc:sldMk cId="3944587614" sldId="2147478113"/>
            <ac:graphicFrameMk id="46" creationId="{221E5A39-7664-BCCF-69FD-ED62E134D05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5:16.729" v="18385"/>
          <ac:graphicFrameMkLst>
            <pc:docMk/>
            <pc:sldMk cId="3944587614" sldId="2147478113"/>
            <ac:graphicFrameMk id="46" creationId="{989C0723-4D70-1617-2F9C-E25FB6FDA0D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9:59.916" v="36166"/>
          <ac:graphicFrameMkLst>
            <pc:docMk/>
            <pc:sldMk cId="3944587614" sldId="2147478113"/>
            <ac:graphicFrameMk id="46" creationId="{B170F15B-12F0-7D14-D1CE-6DFD3864A7E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3:32.269" v="46340"/>
          <ac:graphicFrameMkLst>
            <pc:docMk/>
            <pc:sldMk cId="3944587614" sldId="2147478113"/>
            <ac:graphicFrameMk id="47" creationId="{70587432-306B-2BFC-ED6A-ED2F7490D1A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10:10.328" v="36417"/>
          <ac:graphicFrameMkLst>
            <pc:docMk/>
            <pc:sldMk cId="3944587614" sldId="2147478113"/>
            <ac:graphicFrameMk id="47" creationId="{D80D84CF-AE10-A993-939D-6837D8DBE7B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4:47.047" v="47909"/>
          <ac:graphicFrameMkLst>
            <pc:docMk/>
            <pc:sldMk cId="3944587614" sldId="2147478113"/>
            <ac:graphicFrameMk id="49" creationId="{B8C402EA-830D-49CF-9B6A-42EDA80D07B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5:22.032" v="18504"/>
          <ac:graphicFrameMkLst>
            <pc:docMk/>
            <pc:sldMk cId="3944587614" sldId="2147478113"/>
            <ac:graphicFrameMk id="52" creationId="{0A7751A3-0CC5-A083-FE78-BE8015FD86E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10:19.523" v="36679"/>
          <ac:graphicFrameMkLst>
            <pc:docMk/>
            <pc:sldMk cId="3944587614" sldId="2147478113"/>
            <ac:graphicFrameMk id="53" creationId="{C8C58C16-94F2-7B71-1C89-64DA83684CD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3:42.622" v="46805"/>
          <ac:graphicFrameMkLst>
            <pc:docMk/>
            <pc:sldMk cId="3944587614" sldId="2147478113"/>
            <ac:graphicFrameMk id="54" creationId="{C19DFEBE-5D28-15D8-B4BA-E7105770169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5:23.484" v="18623"/>
          <ac:graphicFrameMkLst>
            <pc:docMk/>
            <pc:sldMk cId="3944587614" sldId="2147478113"/>
            <ac:graphicFrameMk id="54" creationId="{D9ACA0F7-1C43-0737-7D10-FCE40A95F31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3:45.824" v="46945"/>
          <ac:graphicFrameMkLst>
            <pc:docMk/>
            <pc:sldMk cId="3944587614" sldId="2147478113"/>
            <ac:graphicFrameMk id="55" creationId="{6737E987-D76C-B6BD-B8C5-A68A7C6946D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5:31.601" v="18742"/>
          <ac:graphicFrameMkLst>
            <pc:docMk/>
            <pc:sldMk cId="3944587614" sldId="2147478113"/>
            <ac:graphicFrameMk id="56" creationId="{26891960-C6A3-3FE8-0E0C-75185202591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27.759" v="48838"/>
          <ac:graphicFrameMkLst>
            <pc:docMk/>
            <pc:sldMk cId="3944587614" sldId="2147478113"/>
            <ac:graphicFrameMk id="56" creationId="{38569E36-CB4A-ED37-5BC1-3E14AAB60DA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5:34.778" v="18861"/>
          <ac:graphicFrameMkLst>
            <pc:docMk/>
            <pc:sldMk cId="3944587614" sldId="2147478113"/>
            <ac:graphicFrameMk id="58" creationId="{D3414810-73D6-12B0-A3F3-1E32B0C24C4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4:27.774" v="47445"/>
          <ac:graphicFrameMkLst>
            <pc:docMk/>
            <pc:sldMk cId="3944587614" sldId="2147478113"/>
            <ac:graphicFrameMk id="58" creationId="{D4BE882B-454B-A4B7-2285-E6074C1168C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4:31.282" v="47585"/>
          <ac:graphicFrameMkLst>
            <pc:docMk/>
            <pc:sldMk cId="3944587614" sldId="2147478113"/>
            <ac:graphicFrameMk id="59" creationId="{F04CDC47-3055-7942-4B46-F03521B466F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10:22.062" v="36801"/>
          <ac:graphicFrameMkLst>
            <pc:docMk/>
            <pc:sldMk cId="3944587614" sldId="2147478113"/>
            <ac:graphicFrameMk id="59" creationId="{FEA69601-274F-4970-0CDC-5020FF0F8B3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10:34.197" v="36955"/>
          <ac:graphicFrameMkLst>
            <pc:docMk/>
            <pc:sldMk cId="3944587614" sldId="2147478113"/>
            <ac:graphicFrameMk id="60" creationId="{313587F4-237F-CC14-7754-B83B0AABBDE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5:40.677" v="18960"/>
          <ac:graphicFrameMkLst>
            <pc:docMk/>
            <pc:sldMk cId="3944587614" sldId="2147478113"/>
            <ac:graphicFrameMk id="60" creationId="{3D447EB7-6BB1-78FD-5780-F789A355DF9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4:34.552" v="47725"/>
          <ac:graphicFrameMkLst>
            <pc:docMk/>
            <pc:sldMk cId="3944587614" sldId="2147478113"/>
            <ac:graphicFrameMk id="60" creationId="{41269C25-C245-3E14-340A-FF010C08C7D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38.292" v="48976"/>
          <ac:graphicFrameMkLst>
            <pc:docMk/>
            <pc:sldMk cId="3944587614" sldId="2147478113"/>
            <ac:graphicFrameMk id="61" creationId="{557A3607-4F41-CDC6-2A89-8FBA22F3903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5:54.200" v="19112"/>
          <ac:graphicFrameMkLst>
            <pc:docMk/>
            <pc:sldMk cId="3944587614" sldId="2147478113"/>
            <ac:graphicFrameMk id="61" creationId="{CEBEC708-4866-F21E-2AED-4F6199BA075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03.228" v="19330"/>
          <ac:graphicFrameMkLst>
            <pc:docMk/>
            <pc:sldMk cId="3944587614" sldId="2147478113"/>
            <ac:graphicFrameMk id="62" creationId="{41222AF2-3689-D991-E5BF-A4915EF1B79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10:41.224" v="37217"/>
          <ac:graphicFrameMkLst>
            <pc:docMk/>
            <pc:sldMk cId="3944587614" sldId="2147478113"/>
            <ac:graphicFrameMk id="62" creationId="{7CF18A55-721B-24CF-3665-985C273A3BF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4:53.171" v="48159"/>
          <ac:graphicFrameMkLst>
            <pc:docMk/>
            <pc:sldMk cId="3944587614" sldId="2147478113"/>
            <ac:graphicFrameMk id="62" creationId="{A5FECC56-4410-8DAB-A8B5-7323BF44306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09.070" v="48299"/>
          <ac:graphicFrameMkLst>
            <pc:docMk/>
            <pc:sldMk cId="3944587614" sldId="2147478113"/>
            <ac:graphicFrameMk id="64" creationId="{CA770ED9-5E16-9744-A865-4875C2565A5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06.432" v="19415"/>
          <ac:graphicFrameMkLst>
            <pc:docMk/>
            <pc:sldMk cId="3944587614" sldId="2147478113"/>
            <ac:graphicFrameMk id="65" creationId="{36A6AE0D-947F-E766-12D0-BADE53EB1A0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08.494" v="19602"/>
          <ac:graphicFrameMkLst>
            <pc:docMk/>
            <pc:sldMk cId="3944587614" sldId="2147478113"/>
            <ac:graphicFrameMk id="66" creationId="{C330836D-DDD8-B8CE-AA4C-73B94F8DAB4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14.718" v="48436"/>
          <ac:graphicFrameMkLst>
            <pc:docMk/>
            <pc:sldMk cId="3944587614" sldId="2147478113"/>
            <ac:graphicFrameMk id="68" creationId="{09B2A1D4-1F49-D2BE-2BBF-31F5D1B9A73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11:40.028" v="38341"/>
          <ac:graphicFrameMkLst>
            <pc:docMk/>
            <pc:sldMk cId="3944587614" sldId="2147478113"/>
            <ac:graphicFrameMk id="68" creationId="{37C5D04A-B9E6-397A-B471-041351D9266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20.738" v="20065"/>
          <ac:graphicFrameMkLst>
            <pc:docMk/>
            <pc:sldMk cId="3944587614" sldId="2147478113"/>
            <ac:graphicFrameMk id="69" creationId="{2C4C28F5-F459-A9E1-655D-A38F350245A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19.644" v="48573"/>
          <ac:graphicFrameMkLst>
            <pc:docMk/>
            <pc:sldMk cId="3944587614" sldId="2147478113"/>
            <ac:graphicFrameMk id="69" creationId="{9C18D883-F3C7-A5FE-88DE-4AFAC1EFA21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23.950" v="48710"/>
          <ac:graphicFrameMkLst>
            <pc:docMk/>
            <pc:sldMk cId="3944587614" sldId="2147478113"/>
            <ac:graphicFrameMk id="70" creationId="{65DF41ED-4A7A-8EFF-8AD2-53C2820E8FC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47.633" v="49331"/>
          <ac:graphicFrameMkLst>
            <pc:docMk/>
            <pc:sldMk cId="3944587614" sldId="2147478113"/>
            <ac:graphicFrameMk id="71" creationId="{052EACFD-A95E-BF42-27EC-745C709AA1E0}"/>
          </ac:graphicFrameMkLst>
        </pc:graphicFrameChg>
        <pc:graphicFrameChg chg="add mod replST delST">
          <ac:chgData name="Marcia Cristina Pereira, Enel" userId="55bfb2b5-20fc-4aa5-b6cc-639fb947d556" providerId="ADAL" clId="{015A835D-7C72-4F73-AD66-D44FF1F99D7E}" dt="2023-09-01T16:26:16.242" v="19872"/>
          <ac:graphicFrameMkLst>
            <pc:docMk/>
            <pc:sldMk cId="3944587614" sldId="2147478113"/>
            <ac:graphicFrameMk id="71" creationId="{E9D7A5DA-DDDF-320E-666E-9D820919A43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08.523" v="50265"/>
          <ac:graphicFrameMkLst>
            <pc:docMk/>
            <pc:sldMk cId="3944587614" sldId="2147478113"/>
            <ac:graphicFrameMk id="72" creationId="{6E524B40-6A19-B20D-54A6-98DE714B435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41.601" v="49104"/>
          <ac:graphicFrameMkLst>
            <pc:docMk/>
            <pc:sldMk cId="3944587614" sldId="2147478113"/>
            <ac:graphicFrameMk id="73" creationId="{9C8042EC-82AE-CE59-FFDD-3566C89B79B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23.141" v="20254"/>
          <ac:graphicFrameMkLst>
            <pc:docMk/>
            <pc:sldMk cId="3944587614" sldId="2147478113"/>
            <ac:graphicFrameMk id="73" creationId="{EE4AEDF7-9751-4F9D-CAED-ECBC84B3EDC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08.650" v="50303"/>
          <ac:graphicFrameMkLst>
            <pc:docMk/>
            <pc:sldMk cId="3944587614" sldId="2147478113"/>
            <ac:graphicFrameMk id="74" creationId="{02557386-2154-7E6B-FE5A-3BEB77C642E1}"/>
          </ac:graphicFrameMkLst>
        </pc:graphicFrameChg>
        <pc:graphicFrameChg chg="add del mod replST delST">
          <ac:chgData name="Marcia Cristina Pereira, Enel" userId="55bfb2b5-20fc-4aa5-b6cc-639fb947d556" providerId="ADAL" clId="{015A835D-7C72-4F73-AD66-D44FF1F99D7E}" dt="2023-09-05T19:11:29.705" v="37953"/>
          <ac:graphicFrameMkLst>
            <pc:docMk/>
            <pc:sldMk cId="3944587614" sldId="2147478113"/>
            <ac:graphicFrameMk id="74" creationId="{89CC88EF-EAE1-6403-B9D7-3BE83FA6CC75}"/>
          </ac:graphicFrameMkLst>
        </pc:graphicFrameChg>
        <pc:graphicFrameChg chg="add mod replST delST">
          <ac:chgData name="Marcia Cristina Pereira, Enel" userId="55bfb2b5-20fc-4aa5-b6cc-639fb947d556" providerId="ADAL" clId="{015A835D-7C72-4F73-AD66-D44FF1F99D7E}" dt="2023-09-05T19:11:29.268" v="37774" actId="1076"/>
          <ac:graphicFrameMkLst>
            <pc:docMk/>
            <pc:sldMk cId="3944587614" sldId="2147478113"/>
            <ac:graphicFrameMk id="75" creationId="{05E66C51-1D44-527B-EC9C-A73DDDC6C28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51.214" v="49581"/>
          <ac:graphicFrameMkLst>
            <pc:docMk/>
            <pc:sldMk cId="3944587614" sldId="2147478113"/>
            <ac:graphicFrameMk id="75" creationId="{F35175A3-6E8D-2C95-B534-B45D8293647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54.061" v="49759"/>
          <ac:graphicFrameMkLst>
            <pc:docMk/>
            <pc:sldMk cId="3944587614" sldId="2147478113"/>
            <ac:graphicFrameMk id="76" creationId="{1599135B-4222-C8F4-D52E-32785A3AA63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24.209" v="20446"/>
          <ac:graphicFrameMkLst>
            <pc:docMk/>
            <pc:sldMk cId="3944587614" sldId="2147478113"/>
            <ac:graphicFrameMk id="76" creationId="{9D2F4887-FCA8-2D94-C628-512B2230E87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26.864" v="20531"/>
          <ac:graphicFrameMkLst>
            <pc:docMk/>
            <pc:sldMk cId="3944587614" sldId="2147478113"/>
            <ac:graphicFrameMk id="79" creationId="{CA8717CD-33BD-4FA3-8273-368468A6BAE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27.980" v="20718"/>
          <ac:graphicFrameMkLst>
            <pc:docMk/>
            <pc:sldMk cId="3944587614" sldId="2147478113"/>
            <ac:graphicFrameMk id="80" creationId="{ABCE0AFC-5682-EE4C-D572-1A718AC934D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0:56:37.273" v="42434"/>
          <ac:graphicFrameMkLst>
            <pc:docMk/>
            <pc:sldMk cId="3944587614" sldId="2147478113"/>
            <ac:graphicFrameMk id="81" creationId="{757F2844-C426-95D6-F032-E6138131CB4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55.227" v="49937"/>
          <ac:graphicFrameMkLst>
            <pc:docMk/>
            <pc:sldMk cId="3944587614" sldId="2147478113"/>
            <ac:graphicFrameMk id="82" creationId="{7C1754D4-52F6-BF52-15F4-170083BE97B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29.640" v="20803"/>
          <ac:graphicFrameMkLst>
            <pc:docMk/>
            <pc:sldMk cId="3944587614" sldId="2147478113"/>
            <ac:graphicFrameMk id="83" creationId="{87DEB3BD-6003-9D0F-C916-8085037C983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5:57.825" v="50115"/>
          <ac:graphicFrameMkLst>
            <pc:docMk/>
            <pc:sldMk cId="3944587614" sldId="2147478113"/>
            <ac:graphicFrameMk id="83" creationId="{D6143BEC-8262-341E-8ECE-04CDDB07D90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30.591" v="20990"/>
          <ac:graphicFrameMkLst>
            <pc:docMk/>
            <pc:sldMk cId="3944587614" sldId="2147478113"/>
            <ac:graphicFrameMk id="84" creationId="{A017FB82-BCFE-5576-FBFD-7E607697695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7:10.392" v="52294"/>
          <ac:graphicFrameMkLst>
            <pc:docMk/>
            <pc:sldMk cId="3944587614" sldId="2147478113"/>
            <ac:graphicFrameMk id="84" creationId="{B12F0C15-0BAC-9E0E-FC03-89CBBA918F7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10.341" v="50461"/>
          <ac:graphicFrameMkLst>
            <pc:docMk/>
            <pc:sldMk cId="3944587614" sldId="2147478113"/>
            <ac:graphicFrameMk id="85" creationId="{9D909260-E708-EEB6-5DEA-5006FF774BC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10.463" v="50499"/>
          <ac:graphicFrameMkLst>
            <pc:docMk/>
            <pc:sldMk cId="3944587614" sldId="2147478113"/>
            <ac:graphicFrameMk id="86" creationId="{DB1EDCA9-3E1F-54E0-0CAD-30F113CF7A8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31.845" v="21075"/>
          <ac:graphicFrameMkLst>
            <pc:docMk/>
            <pc:sldMk cId="3944587614" sldId="2147478113"/>
            <ac:graphicFrameMk id="87" creationId="{691AB5CA-F23D-1E90-514C-2B2EC52CC15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11.311" v="50657"/>
          <ac:graphicFrameMkLst>
            <pc:docMk/>
            <pc:sldMk cId="3944587614" sldId="2147478113"/>
            <ac:graphicFrameMk id="87" creationId="{E466AA8B-39F5-AD2A-9DE9-F9A0FA7919E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11.421" v="50695"/>
          <ac:graphicFrameMkLst>
            <pc:docMk/>
            <pc:sldMk cId="3944587614" sldId="2147478113"/>
            <ac:graphicFrameMk id="88" creationId="{3BD8F99B-34BB-E0BC-DD6F-907FF123C56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56.538" v="22378"/>
          <ac:graphicFrameMkLst>
            <pc:docMk/>
            <pc:sldMk cId="3944587614" sldId="2147478113"/>
            <ac:graphicFrameMk id="88" creationId="{717AB85F-7828-45DA-F18F-748C8BAF9A1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12.989" v="50853"/>
          <ac:graphicFrameMkLst>
            <pc:docMk/>
            <pc:sldMk cId="3944587614" sldId="2147478113"/>
            <ac:graphicFrameMk id="90" creationId="{E5DCF031-82F6-69E1-8BDB-7A6C17925D7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13.114" v="50891"/>
          <ac:graphicFrameMkLst>
            <pc:docMk/>
            <pc:sldMk cId="3944587614" sldId="2147478113"/>
            <ac:graphicFrameMk id="91" creationId="{1CD40AF5-6AE2-4D30-7E65-5CC1EEA9E22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15.657" v="51049"/>
          <ac:graphicFrameMkLst>
            <pc:docMk/>
            <pc:sldMk cId="3944587614" sldId="2147478113"/>
            <ac:graphicFrameMk id="92" creationId="{D6550C76-0AB4-DD16-1FCD-A59D5A58941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15.814" v="51087"/>
          <ac:graphicFrameMkLst>
            <pc:docMk/>
            <pc:sldMk cId="3944587614" sldId="2147478113"/>
            <ac:graphicFrameMk id="95" creationId="{0E237CBC-1AEB-31E5-1B50-EB71361C49E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17.337" v="51245"/>
          <ac:graphicFrameMkLst>
            <pc:docMk/>
            <pc:sldMk cId="3944587614" sldId="2147478113"/>
            <ac:graphicFrameMk id="96" creationId="{3E98F857-CDD2-37E1-83ED-337C853092ED}"/>
          </ac:graphicFrameMkLst>
        </pc:graphicFrameChg>
        <pc:graphicFrameChg chg="add mod replST delST">
          <ac:chgData name="Marcia Cristina Pereira, Enel" userId="55bfb2b5-20fc-4aa5-b6cc-639fb947d556" providerId="ADAL" clId="{015A835D-7C72-4F73-AD66-D44FF1F99D7E}" dt="2023-09-01T16:26:51.134" v="22102"/>
          <ac:graphicFrameMkLst>
            <pc:docMk/>
            <pc:sldMk cId="3944587614" sldId="2147478113"/>
            <ac:graphicFrameMk id="96" creationId="{D1C9BB58-B0EF-BA08-26E1-F328C5215C1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17.452" v="51283"/>
          <ac:graphicFrameMkLst>
            <pc:docMk/>
            <pc:sldMk cId="3944587614" sldId="2147478113"/>
            <ac:graphicFrameMk id="97" creationId="{3E5AF89F-F7D3-121C-2D2A-427086ACF4F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6:44.920" v="51658"/>
          <ac:graphicFrameMkLst>
            <pc:docMk/>
            <pc:sldMk cId="3944587614" sldId="2147478113"/>
            <ac:graphicFrameMk id="98" creationId="{4FA04179-0F44-BE02-AABB-96336C449F9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7:00.379" v="51986"/>
          <ac:graphicFrameMkLst>
            <pc:docMk/>
            <pc:sldMk cId="3944587614" sldId="2147478113"/>
            <ac:graphicFrameMk id="99" creationId="{36395433-67A3-26FD-BCF1-98F616F8B91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6:58.935" v="22463"/>
          <ac:graphicFrameMkLst>
            <pc:docMk/>
            <pc:sldMk cId="3944587614" sldId="2147478113"/>
            <ac:graphicFrameMk id="99" creationId="{D0E5F50B-7E32-C9F3-E97B-5BE0EF789D6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7:28.664" v="22588"/>
          <ac:graphicFrameMkLst>
            <pc:docMk/>
            <pc:sldMk cId="3944587614" sldId="2147478113"/>
            <ac:graphicFrameMk id="100" creationId="{0CEB9046-2313-2753-E433-5F9CE8148229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6T01:45:05.463" v="63981"/>
          <ac:graphicFrameMkLst>
            <pc:docMk/>
            <pc:sldMk cId="3944587614" sldId="2147478113"/>
            <ac:graphicFrameMk id="101" creationId="{63D4B529-0865-A386-C9AA-D074DC6F64B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7:35.752" v="23798"/>
          <ac:graphicFrameMkLst>
            <pc:docMk/>
            <pc:sldMk cId="3944587614" sldId="2147478113"/>
            <ac:graphicFrameMk id="102" creationId="{CB0F60A3-2279-E285-44AE-9EB381D5F4C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7:03.768" v="52116"/>
          <ac:graphicFrameMkLst>
            <pc:docMk/>
            <pc:sldMk cId="3944587614" sldId="2147478113"/>
            <ac:graphicFrameMk id="103" creationId="{6C8E8828-D98B-A3E7-221C-2A5FF5A7C4D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8:25.256" v="53317"/>
          <ac:graphicFrameMkLst>
            <pc:docMk/>
            <pc:sldMk cId="3944587614" sldId="2147478113"/>
            <ac:graphicFrameMk id="104" creationId="{31B5255A-0C43-6DAB-39E5-117E318A659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7:18.711" v="52467"/>
          <ac:graphicFrameMkLst>
            <pc:docMk/>
            <pc:sldMk cId="3944587614" sldId="2147478113"/>
            <ac:graphicFrameMk id="105" creationId="{9543CCE8-5392-3F7B-8B32-D3596D6CABD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7:25.717" v="52717"/>
          <ac:graphicFrameMkLst>
            <pc:docMk/>
            <pc:sldMk cId="3944587614" sldId="2147478113"/>
            <ac:graphicFrameMk id="106" creationId="{C6D0BF53-F5E6-554F-84B4-59C9B17894E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7:36.397" v="52968"/>
          <ac:graphicFrameMkLst>
            <pc:docMk/>
            <pc:sldMk cId="3944587614" sldId="2147478113"/>
            <ac:graphicFrameMk id="107" creationId="{D825A333-6C61-8EF7-7886-718F7F45011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7:38.924" v="53137"/>
          <ac:graphicFrameMkLst>
            <pc:docMk/>
            <pc:sldMk cId="3944587614" sldId="2147478113"/>
            <ac:graphicFrameMk id="108" creationId="{CD1AB0FF-3590-98A4-F37A-47712DE3DDDD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6T01:45:05.515" v="64007"/>
          <ac:graphicFrameMkLst>
            <pc:docMk/>
            <pc:sldMk cId="3944587614" sldId="2147478113"/>
            <ac:graphicFrameMk id="109" creationId="{7727617E-4963-369C-2DAB-B4F2AD078F0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9:02.737" v="53455"/>
          <ac:graphicFrameMkLst>
            <pc:docMk/>
            <pc:sldMk cId="3944587614" sldId="2147478113"/>
            <ac:graphicFrameMk id="114" creationId="{E752505E-BC92-24C7-4A21-A7A157DC2D7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7:52.415" v="24205"/>
          <ac:graphicFrameMkLst>
            <pc:docMk/>
            <pc:sldMk cId="3944587614" sldId="2147478113"/>
            <ac:graphicFrameMk id="115" creationId="{65AF8875-B6E0-8470-07E3-8B477D09908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09:15.277" v="53589"/>
          <ac:graphicFrameMkLst>
            <pc:docMk/>
            <pc:sldMk cId="3944587614" sldId="2147478113"/>
            <ac:graphicFrameMk id="115" creationId="{7388C6B8-A2B8-D9DC-DAD6-A3FEDDB04A5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11:29" v="53923"/>
          <ac:graphicFrameMkLst>
            <pc:docMk/>
            <pc:sldMk cId="3944587614" sldId="2147478113"/>
            <ac:graphicFrameMk id="116" creationId="{6DB9BB8B-F45D-167B-C428-88A08C8DFD0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8:02.979" v="24490"/>
          <ac:graphicFrameMkLst>
            <pc:docMk/>
            <pc:sldMk cId="3944587614" sldId="2147478113"/>
            <ac:graphicFrameMk id="117" creationId="{9104A51C-F281-1C66-AF87-C91468A272B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8:07.458" v="24743"/>
          <ac:graphicFrameMkLst>
            <pc:docMk/>
            <pc:sldMk cId="3944587614" sldId="2147478113"/>
            <ac:graphicFrameMk id="119" creationId="{5614FC75-25E9-73D6-E417-288C71432D4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11:33.971" v="54053"/>
          <ac:graphicFrameMkLst>
            <pc:docMk/>
            <pc:sldMk cId="3944587614" sldId="2147478113"/>
            <ac:graphicFrameMk id="119" creationId="{7F2E029B-632E-2F63-0633-E09FDE6D77A6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6T01:45:05.494" v="63992"/>
          <ac:graphicFrameMkLst>
            <pc:docMk/>
            <pc:sldMk cId="3944587614" sldId="2147478113"/>
            <ac:graphicFrameMk id="120" creationId="{EF30D0C3-3A07-8143-480D-651773E3609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8:25.180" v="24825"/>
          <ac:graphicFrameMkLst>
            <pc:docMk/>
            <pc:sldMk cId="3944587614" sldId="2147478113"/>
            <ac:graphicFrameMk id="121" creationId="{F848B3C5-E109-6819-2444-AC5A60258E4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8:41.642" v="24907"/>
          <ac:graphicFrameMkLst>
            <pc:docMk/>
            <pc:sldMk cId="3944587614" sldId="2147478113"/>
            <ac:graphicFrameMk id="122" creationId="{AE3F6CCA-F410-3A5C-4AC4-85815F29A2D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8:44.658" v="25005"/>
          <ac:graphicFrameMkLst>
            <pc:docMk/>
            <pc:sldMk cId="3944587614" sldId="2147478113"/>
            <ac:graphicFrameMk id="123" creationId="{7A79590A-7ED9-30EB-967D-B679279CBEB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8:46.915" v="25094"/>
          <ac:graphicFrameMkLst>
            <pc:docMk/>
            <pc:sldMk cId="3944587614" sldId="2147478113"/>
            <ac:graphicFrameMk id="124" creationId="{64C058A1-FE23-2AC1-EB1C-532480B8CC2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8:52.390" v="25330"/>
          <ac:graphicFrameMkLst>
            <pc:docMk/>
            <pc:sldMk cId="3944587614" sldId="2147478113"/>
            <ac:graphicFrameMk id="126" creationId="{10C67F02-F493-736A-FA0D-69697C648C4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16:44.613" v="54718"/>
          <ac:graphicFrameMkLst>
            <pc:docMk/>
            <pc:sldMk cId="3944587614" sldId="2147478113"/>
            <ac:graphicFrameMk id="129" creationId="{7EA2CED5-554D-2799-5716-8A3D5C0B2F7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16:50.584" v="54874"/>
          <ac:graphicFrameMkLst>
            <pc:docMk/>
            <pc:sldMk cId="3944587614" sldId="2147478113"/>
            <ac:graphicFrameMk id="130" creationId="{6ABB7567-390F-3134-AC78-9B4E7614A39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16:58.909" v="54991"/>
          <ac:graphicFrameMkLst>
            <pc:docMk/>
            <pc:sldMk cId="3944587614" sldId="2147478113"/>
            <ac:graphicFrameMk id="132" creationId="{5F9E5105-AD5D-C970-49CC-48546D2D22E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17:02.557" v="55208"/>
          <ac:graphicFrameMkLst>
            <pc:docMk/>
            <pc:sldMk cId="3944587614" sldId="2147478113"/>
            <ac:graphicFrameMk id="133" creationId="{14342183-AC1F-33A4-9FD2-AF8FF6DDD52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8:58.500" v="25577"/>
          <ac:graphicFrameMkLst>
            <pc:docMk/>
            <pc:sldMk cId="3944587614" sldId="2147478113"/>
            <ac:graphicFrameMk id="133" creationId="{859FB929-7AF7-2E28-E6BB-DD1AE8557BC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17:07.163" v="55371"/>
          <ac:graphicFrameMkLst>
            <pc:docMk/>
            <pc:sldMk cId="3944587614" sldId="2147478113"/>
            <ac:graphicFrameMk id="136" creationId="{96E9448E-B6F3-CDBA-7934-5B23C3B37C5C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17:09.235" v="55556"/>
          <ac:graphicFrameMkLst>
            <pc:docMk/>
            <pc:sldMk cId="3944587614" sldId="2147478113"/>
            <ac:graphicFrameMk id="138" creationId="{6F29AEB7-3898-4A38-51A5-D80D9C22A08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9:09.433" v="26883"/>
          <ac:graphicFrameMkLst>
            <pc:docMk/>
            <pc:sldMk cId="3944587614" sldId="2147478113"/>
            <ac:graphicFrameMk id="139" creationId="{42007656-A6AB-2647-F5BC-A62E3257B9D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9:03.932" v="26516"/>
          <ac:graphicFrameMkLst>
            <pc:docMk/>
            <pc:sldMk cId="3944587614" sldId="2147478113"/>
            <ac:graphicFrameMk id="140" creationId="{8DA40A98-C32E-EC73-5392-55165C439B3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19:39.208" v="55712"/>
          <ac:graphicFrameMkLst>
            <pc:docMk/>
            <pc:sldMk cId="3944587614" sldId="2147478113"/>
            <ac:graphicFrameMk id="142" creationId="{4554F935-4F9A-F212-CF04-4D8B38D1227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19:45.175" v="55868"/>
          <ac:graphicFrameMkLst>
            <pc:docMk/>
            <pc:sldMk cId="3944587614" sldId="2147478113"/>
            <ac:graphicFrameMk id="144" creationId="{A1FF5283-A635-D09D-E1FB-66A82CF9BBD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19:47.868" v="56020"/>
          <ac:graphicFrameMkLst>
            <pc:docMk/>
            <pc:sldMk cId="3944587614" sldId="2147478113"/>
            <ac:graphicFrameMk id="146" creationId="{691EAD83-3425-F6F5-CA2D-B598D630ED1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0:13.226" v="56172"/>
          <ac:graphicFrameMkLst>
            <pc:docMk/>
            <pc:sldMk cId="3944587614" sldId="2147478113"/>
            <ac:graphicFrameMk id="148" creationId="{D156207F-86C8-0F51-940D-BC211B21C28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0:22.222" v="56324"/>
          <ac:graphicFrameMkLst>
            <pc:docMk/>
            <pc:sldMk cId="3944587614" sldId="2147478113"/>
            <ac:graphicFrameMk id="150" creationId="{A04B6ADF-9530-92F7-148A-058FDCD67B0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0:32.273" v="56470"/>
          <ac:graphicFrameMkLst>
            <pc:docMk/>
            <pc:sldMk cId="3944587614" sldId="2147478113"/>
            <ac:graphicFrameMk id="152" creationId="{3F006C53-D735-03E8-F58C-2AC01F3B060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0:45.868" v="56577"/>
          <ac:graphicFrameMkLst>
            <pc:docMk/>
            <pc:sldMk cId="3944587614" sldId="2147478113"/>
            <ac:graphicFrameMk id="154" creationId="{E2D1DA78-DCA9-1CA1-4B54-FCA6FFCE5C5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0:52.455" v="56682"/>
          <ac:graphicFrameMkLst>
            <pc:docMk/>
            <pc:sldMk cId="3944587614" sldId="2147478113"/>
            <ac:graphicFrameMk id="155" creationId="{6DA0644F-6B8D-2D74-452F-21AC82B821E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1:17.200" v="56822"/>
          <ac:graphicFrameMkLst>
            <pc:docMk/>
            <pc:sldMk cId="3944587614" sldId="2147478113"/>
            <ac:graphicFrameMk id="156" creationId="{EEB48D40-A554-487F-DF9A-8BE79C2F24D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1:47.237" v="56925"/>
          <ac:graphicFrameMkLst>
            <pc:docMk/>
            <pc:sldMk cId="3944587614" sldId="2147478113"/>
            <ac:graphicFrameMk id="158" creationId="{06B96FAB-796A-6F69-ADC9-7889C40922A4}"/>
          </ac:graphicFrameMkLst>
        </pc:graphicFrameChg>
        <pc:graphicFrameChg chg="add mod replST delST">
          <ac:chgData name="Marcia Cristina Pereira, Enel" userId="55bfb2b5-20fc-4aa5-b6cc-639fb947d556" providerId="ADAL" clId="{015A835D-7C72-4F73-AD66-D44FF1F99D7E}" dt="2023-09-01T16:29:03.932" v="26516"/>
          <ac:graphicFrameMkLst>
            <pc:docMk/>
            <pc:sldMk cId="3944587614" sldId="2147478113"/>
            <ac:graphicFrameMk id="158" creationId="{2F50D4CB-BA31-5AE8-2212-D3FB479CAB3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1:50.896" v="57026"/>
          <ac:graphicFrameMkLst>
            <pc:docMk/>
            <pc:sldMk cId="3944587614" sldId="2147478113"/>
            <ac:graphicFrameMk id="159" creationId="{96A7CAF6-896D-B3B8-CCE6-A5D59AC9924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2:48.460" v="57166"/>
          <ac:graphicFrameMkLst>
            <pc:docMk/>
            <pc:sldMk cId="3944587614" sldId="2147478113"/>
            <ac:graphicFrameMk id="160" creationId="{E365B1AF-CFB0-44FA-F1F0-3B686A30121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3:18.219" v="57269"/>
          <ac:graphicFrameMkLst>
            <pc:docMk/>
            <pc:sldMk cId="3944587614" sldId="2147478113"/>
            <ac:graphicFrameMk id="162" creationId="{ABE0CED4-B722-8F24-715D-F526A3A1672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3:31.503" v="57407"/>
          <ac:graphicFrameMkLst>
            <pc:docMk/>
            <pc:sldMk cId="3944587614" sldId="2147478113"/>
            <ac:graphicFrameMk id="168" creationId="{94BCF8A6-D56B-7B71-E816-5CC302C4C9F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9:14.533" v="27148"/>
          <ac:graphicFrameMkLst>
            <pc:docMk/>
            <pc:sldMk cId="3944587614" sldId="2147478113"/>
            <ac:graphicFrameMk id="169" creationId="{B80422C8-12B2-4EF7-C99E-B2E81FB86B8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3:33.339" v="57547"/>
          <ac:graphicFrameMkLst>
            <pc:docMk/>
            <pc:sldMk cId="3944587614" sldId="2147478113"/>
            <ac:graphicFrameMk id="170" creationId="{40700F00-57E7-8B84-E3B0-9A0F05331F1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3:41.530" v="57807"/>
          <ac:graphicFrameMkLst>
            <pc:docMk/>
            <pc:sldMk cId="3944587614" sldId="2147478113"/>
            <ac:graphicFrameMk id="172" creationId="{DEB2FCDD-BB02-460C-A2B6-12A6B423ED2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9:20.366" v="27338"/>
          <ac:graphicFrameMkLst>
            <pc:docMk/>
            <pc:sldMk cId="3944587614" sldId="2147478113"/>
            <ac:graphicFrameMk id="175" creationId="{DB8CFD09-FA10-550A-4182-743CB714EA9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3:48.074" v="57954"/>
          <ac:graphicFrameMkLst>
            <pc:docMk/>
            <pc:sldMk cId="3944587614" sldId="2147478113"/>
            <ac:graphicFrameMk id="176" creationId="{818CEBE0-525B-1E3C-371B-756377A040E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9:31.261" v="27630"/>
          <ac:graphicFrameMkLst>
            <pc:docMk/>
            <pc:sldMk cId="3944587614" sldId="2147478113"/>
            <ac:graphicFrameMk id="176" creationId="{8536887B-CE73-A4A8-C3D4-1C2D9C25CA8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9:33.518" v="27818"/>
          <ac:graphicFrameMkLst>
            <pc:docMk/>
            <pc:sldMk cId="3944587614" sldId="2147478113"/>
            <ac:graphicFrameMk id="177" creationId="{98F60251-2E5F-CE79-A2DF-AFEFEBF1A17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29:35.227" v="28006"/>
          <ac:graphicFrameMkLst>
            <pc:docMk/>
            <pc:sldMk cId="3944587614" sldId="2147478113"/>
            <ac:graphicFrameMk id="178" creationId="{05873B4C-0859-8030-449A-A4967D08489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4:09.932" v="58098"/>
          <ac:graphicFrameMkLst>
            <pc:docMk/>
            <pc:sldMk cId="3944587614" sldId="2147478113"/>
            <ac:graphicFrameMk id="179" creationId="{09447AB3-C73C-AA7F-FD5E-1162762E731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1T16:31:50.852" v="28367"/>
          <ac:graphicFrameMkLst>
            <pc:docMk/>
            <pc:sldMk cId="3944587614" sldId="2147478113"/>
            <ac:graphicFrameMk id="179" creationId="{463AFAE2-C569-C1C8-28D8-B8CB8E47FA2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4:35.054" v="58374"/>
          <ac:graphicFrameMkLst>
            <pc:docMk/>
            <pc:sldMk cId="3944587614" sldId="2147478113"/>
            <ac:graphicFrameMk id="181" creationId="{F4CEA295-CB75-1032-C7DD-04513D95567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5T19:06:43.876" v="33295"/>
          <ac:graphicFrameMkLst>
            <pc:docMk/>
            <pc:sldMk cId="3944587614" sldId="2147478113"/>
            <ac:graphicFrameMk id="183" creationId="{41AC63ED-F33D-6D26-D9FC-787C3DB54D16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7:58.199" v="58945"/>
          <ac:graphicFrameMkLst>
            <pc:docMk/>
            <pc:sldMk cId="3944587614" sldId="2147478113"/>
            <ac:graphicFrameMk id="184" creationId="{21F05546-8FEB-7C44-2AF4-D1066E6E46D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00.821" v="59057"/>
          <ac:graphicFrameMkLst>
            <pc:docMk/>
            <pc:sldMk cId="3944587614" sldId="2147478113"/>
            <ac:graphicFrameMk id="186" creationId="{85C86431-3CB7-9F35-D97C-B721824F627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03.113" v="59168"/>
          <ac:graphicFrameMkLst>
            <pc:docMk/>
            <pc:sldMk cId="3944587614" sldId="2147478113"/>
            <ac:graphicFrameMk id="187" creationId="{376A0312-D29D-188F-E0D4-36751508146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45:05.557" v="64056"/>
          <ac:graphicFrameMkLst>
            <pc:docMk/>
            <pc:sldMk cId="3944587614" sldId="2147478113"/>
            <ac:graphicFrameMk id="188" creationId="{63FFA5D5-A4DE-29A8-DAC7-B421B59D2AC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15.863" v="59364"/>
          <ac:graphicFrameMkLst>
            <pc:docMk/>
            <pc:sldMk cId="3944587614" sldId="2147478113"/>
            <ac:graphicFrameMk id="199" creationId="{D94ACAB7-8FEC-DCA8-0817-124535590C1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26.283" v="59525"/>
          <ac:graphicFrameMkLst>
            <pc:docMk/>
            <pc:sldMk cId="3944587614" sldId="2147478113"/>
            <ac:graphicFrameMk id="206" creationId="{D35AC190-0012-BF0B-753E-70079E26A10D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32.429" v="59660"/>
          <ac:graphicFrameMkLst>
            <pc:docMk/>
            <pc:sldMk cId="3944587614" sldId="2147478113"/>
            <ac:graphicFrameMk id="207" creationId="{F47F3AD9-2662-917D-E7F9-E7935B377F88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36.730" v="59774"/>
          <ac:graphicFrameMkLst>
            <pc:docMk/>
            <pc:sldMk cId="3944587614" sldId="2147478113"/>
            <ac:graphicFrameMk id="208" creationId="{F234941D-C93F-4C3C-0FA9-208E72C36B9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38:20.453" v="62964"/>
          <ac:graphicFrameMkLst>
            <pc:docMk/>
            <pc:sldMk cId="3944587614" sldId="2147478113"/>
            <ac:graphicFrameMk id="209" creationId="{58BD99E1-E083-AE26-37AC-5159BA645C0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54.322" v="59973"/>
          <ac:graphicFrameMkLst>
            <pc:docMk/>
            <pc:sldMk cId="3944587614" sldId="2147478113"/>
            <ac:graphicFrameMk id="210" creationId="{15CFBCB6-1DA0-73CA-3ADD-2EA2D155D46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54.446" v="60019"/>
          <ac:graphicFrameMkLst>
            <pc:docMk/>
            <pc:sldMk cId="3944587614" sldId="2147478113"/>
            <ac:graphicFrameMk id="216" creationId="{49647709-6C53-4866-CADC-D43A5B2BB83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57.155" v="60159"/>
          <ac:graphicFrameMkLst>
            <pc:docMk/>
            <pc:sldMk cId="3944587614" sldId="2147478113"/>
            <ac:graphicFrameMk id="219" creationId="{6B380EAB-243F-3095-9E52-689179ADA76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57.249" v="60173"/>
          <ac:graphicFrameMkLst>
            <pc:docMk/>
            <pc:sldMk cId="3944587614" sldId="2147478113"/>
            <ac:graphicFrameMk id="220" creationId="{7DA748C6-3283-4E1F-F249-99110857095B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58.065" v="60307"/>
          <ac:graphicFrameMkLst>
            <pc:docMk/>
            <pc:sldMk cId="3944587614" sldId="2147478113"/>
            <ac:graphicFrameMk id="221" creationId="{A9533F35-96C0-7632-6335-5A79DBDA9A3F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58.159" v="60321"/>
          <ac:graphicFrameMkLst>
            <pc:docMk/>
            <pc:sldMk cId="3944587614" sldId="2147478113"/>
            <ac:graphicFrameMk id="222" creationId="{CC08F145-D83B-DA1C-E068-6314B244A49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59.329" v="60455"/>
          <ac:graphicFrameMkLst>
            <pc:docMk/>
            <pc:sldMk cId="3944587614" sldId="2147478113"/>
            <ac:graphicFrameMk id="223" creationId="{65F691AD-F09F-06C9-B7E4-59AB9050E27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28:59.423" v="60469"/>
          <ac:graphicFrameMkLst>
            <pc:docMk/>
            <pc:sldMk cId="3944587614" sldId="2147478113"/>
            <ac:graphicFrameMk id="224" creationId="{BDD96BB7-6128-7C36-6A70-497311C954B1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32:24.267" v="60920"/>
          <ac:graphicFrameMkLst>
            <pc:docMk/>
            <pc:sldMk cId="3944587614" sldId="2147478113"/>
            <ac:graphicFrameMk id="225" creationId="{05E660FE-9D57-2E25-D4F2-28BF638D7282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41:59.691" v="63127"/>
          <ac:graphicFrameMkLst>
            <pc:docMk/>
            <pc:sldMk cId="3944587614" sldId="2147478113"/>
            <ac:graphicFrameMk id="226" creationId="{BE99BE85-0BDB-335B-6060-5A28DE6BE993}"/>
          </ac:graphicFrameMkLst>
        </pc:graphicFrameChg>
        <pc:graphicFrameChg chg="add mod replST delST">
          <ac:chgData name="Marcia Cristina Pereira, Enel" userId="55bfb2b5-20fc-4aa5-b6cc-639fb947d556" providerId="ADAL" clId="{015A835D-7C72-4F73-AD66-D44FF1F99D7E}" dt="2023-09-06T01:29:59.945" v="60823"/>
          <ac:graphicFrameMkLst>
            <pc:docMk/>
            <pc:sldMk cId="3944587614" sldId="2147478113"/>
            <ac:graphicFrameMk id="229" creationId="{A44B5D36-6709-A393-9A66-CD8E97795779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32:29.169" v="61079"/>
          <ac:graphicFrameMkLst>
            <pc:docMk/>
            <pc:sldMk cId="3944587614" sldId="2147478113"/>
            <ac:graphicFrameMk id="235" creationId="{6081BA1A-A682-3357-4914-6FE8EC149F2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33:22.807" v="61238"/>
          <ac:graphicFrameMkLst>
            <pc:docMk/>
            <pc:sldMk cId="3944587614" sldId="2147478113"/>
            <ac:graphicFrameMk id="237" creationId="{4F4DE533-F262-77B1-CF94-A7FEAE62D414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33:25.416" v="61397"/>
          <ac:graphicFrameMkLst>
            <pc:docMk/>
            <pc:sldMk cId="3944587614" sldId="2147478113"/>
            <ac:graphicFrameMk id="239" creationId="{4D31ED63-C1BE-EA61-96D0-EB92FF0B47BA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35:18.726" v="61556"/>
          <ac:graphicFrameMkLst>
            <pc:docMk/>
            <pc:sldMk cId="3944587614" sldId="2147478113"/>
            <ac:graphicFrameMk id="241" creationId="{5F2D3C5F-75CE-924A-88C7-378A09FED2F0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35:21.992" v="61678"/>
          <ac:graphicFrameMkLst>
            <pc:docMk/>
            <pc:sldMk cId="3944587614" sldId="2147478113"/>
            <ac:graphicFrameMk id="243" creationId="{B45C816E-7924-23BD-0E7F-4AD29028059E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35:31.874" v="61955"/>
          <ac:graphicFrameMkLst>
            <pc:docMk/>
            <pc:sldMk cId="3944587614" sldId="2147478113"/>
            <ac:graphicFrameMk id="244" creationId="{EAE82C55-7F37-A0C2-08AE-8075EC12F373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35:41.366" v="62134"/>
          <ac:graphicFrameMkLst>
            <pc:docMk/>
            <pc:sldMk cId="3944587614" sldId="2147478113"/>
            <ac:graphicFrameMk id="248" creationId="{9DCACAF5-1703-E434-D8FE-5ABCB7F19575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35:48.824" v="62256"/>
          <ac:graphicFrameMkLst>
            <pc:docMk/>
            <pc:sldMk cId="3944587614" sldId="2147478113"/>
            <ac:graphicFrameMk id="251" creationId="{AF112D87-5ADC-08C1-613D-F11260FCC3C7}"/>
          </ac:graphicFrameMkLst>
        </pc:graphicFrameChg>
        <pc:graphicFrameChg chg="add del mod replST">
          <ac:chgData name="Marcia Cristina Pereira, Enel" userId="55bfb2b5-20fc-4aa5-b6cc-639fb947d556" providerId="ADAL" clId="{015A835D-7C72-4F73-AD66-D44FF1F99D7E}" dt="2023-09-06T01:35:55.726" v="62378"/>
          <ac:graphicFrameMkLst>
            <pc:docMk/>
            <pc:sldMk cId="3944587614" sldId="2147478113"/>
            <ac:graphicFrameMk id="252" creationId="{D15F24C7-8CC5-9A3B-0F42-13D3A1CF958D}"/>
          </ac:graphicFrameMkLst>
        </pc:graphicFrameChg>
        <pc:graphicFrameChg chg="add mod replST">
          <ac:chgData name="Marcia Cristina Pereira, Enel" userId="55bfb2b5-20fc-4aa5-b6cc-639fb947d556" providerId="ADAL" clId="{015A835D-7C72-4F73-AD66-D44FF1F99D7E}" dt="2023-09-06T01:45:05.573" v="64062"/>
          <ac:graphicFrameMkLst>
            <pc:docMk/>
            <pc:sldMk cId="3944587614" sldId="2147478113"/>
            <ac:graphicFrameMk id="253" creationId="{C32DB5D2-06FC-58AB-F890-AACB3A5D1DE1}"/>
          </ac:graphicFrameMkLst>
        </pc:graphicFrameChg>
        <pc:cxnChg chg="add mod ord replST">
          <ac:chgData name="Marcia Cristina Pereira, Enel" userId="55bfb2b5-20fc-4aa5-b6cc-639fb947d556" providerId="ADAL" clId="{015A835D-7C72-4F73-AD66-D44FF1F99D7E}" dt="2023-09-06T01:45:05.518" v="64011"/>
          <ac:cxnSpMkLst>
            <pc:docMk/>
            <pc:sldMk cId="3944587614" sldId="2147478113"/>
            <ac:cxnSpMk id="38" creationId="{00F548BD-F1BC-53EC-5959-58DB82322203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6T01:45:05.520" v="64013"/>
          <ac:cxnSpMkLst>
            <pc:docMk/>
            <pc:sldMk cId="3944587614" sldId="2147478113"/>
            <ac:cxnSpMk id="39" creationId="{60E903CE-0659-E9F6-DA57-1E4F82314F55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6T01:45:05.517" v="64009"/>
          <ac:cxnSpMkLst>
            <pc:docMk/>
            <pc:sldMk cId="3944587614" sldId="2147478113"/>
            <ac:cxnSpMk id="40" creationId="{014C8AC5-2C00-9879-3335-DB81AA160D9D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6T01:45:05.524" v="64017"/>
          <ac:cxnSpMkLst>
            <pc:docMk/>
            <pc:sldMk cId="3944587614" sldId="2147478113"/>
            <ac:cxnSpMk id="50" creationId="{C2358B49-5ABA-321C-75CF-9CAE55D42A65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6T01:45:05.525" v="64019"/>
          <ac:cxnSpMkLst>
            <pc:docMk/>
            <pc:sldMk cId="3944587614" sldId="2147478113"/>
            <ac:cxnSpMk id="51" creationId="{F9C383FF-F751-FA5E-D890-848760B41A12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6T01:45:05.521" v="64015"/>
          <ac:cxnSpMkLst>
            <pc:docMk/>
            <pc:sldMk cId="3944587614" sldId="2147478113"/>
            <ac:cxnSpMk id="52" creationId="{D59D1467-E3F3-EECA-B047-42A759B6D817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10:22.031" v="36788"/>
          <ac:cxnSpMkLst>
            <pc:docMk/>
            <pc:sldMk cId="3944587614" sldId="2147478113"/>
            <ac:cxnSpMk id="56" creationId="{415DEEAD-AFAC-11B5-E0BA-B65664309903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10:22.028" v="36786"/>
          <ac:cxnSpMkLst>
            <pc:docMk/>
            <pc:sldMk cId="3944587614" sldId="2147478113"/>
            <ac:cxnSpMk id="57" creationId="{28CE3768-A1A2-375C-C97B-7E5DFE96ECF5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10:22.021" v="36784"/>
          <ac:cxnSpMkLst>
            <pc:docMk/>
            <pc:sldMk cId="3944587614" sldId="2147478113"/>
            <ac:cxnSpMk id="58" creationId="{44E4E516-4077-E356-C424-8C6606E40E29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6T01:45:05.527" v="64021"/>
          <ac:cxnSpMkLst>
            <pc:docMk/>
            <pc:sldMk cId="3944587614" sldId="2147478113"/>
            <ac:cxnSpMk id="65" creationId="{E053E61A-92E2-A68F-6A75-72F27D273209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6T01:45:05.529" v="64023"/>
          <ac:cxnSpMkLst>
            <pc:docMk/>
            <pc:sldMk cId="3944587614" sldId="2147478113"/>
            <ac:cxnSpMk id="66" creationId="{5C3CB900-CEA0-8795-5F0B-8CD423F57AB1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6T01:45:05.531" v="64025"/>
          <ac:cxnSpMkLst>
            <pc:docMk/>
            <pc:sldMk cId="3944587614" sldId="2147478113"/>
            <ac:cxnSpMk id="67" creationId="{0AC2DF45-4B5D-2066-F1B3-BA8D2FEFDD2B}"/>
          </ac:cxnSpMkLst>
        </pc:cxnChg>
        <pc:cxnChg chg="add del mod ord replST delST">
          <ac:chgData name="Marcia Cristina Pereira, Enel" userId="55bfb2b5-20fc-4aa5-b6cc-639fb947d556" providerId="ADAL" clId="{015A835D-7C72-4F73-AD66-D44FF1F99D7E}" dt="2023-09-05T19:11:29.705" v="37953"/>
          <ac:cxnSpMkLst>
            <pc:docMk/>
            <pc:sldMk cId="3944587614" sldId="2147478113"/>
            <ac:cxnSpMk id="71" creationId="{1386B536-EC0A-1ACB-B14F-080EF1D81684}"/>
          </ac:cxnSpMkLst>
        </pc:cxnChg>
        <pc:cxnChg chg="add del mod ord replST delST">
          <ac:chgData name="Marcia Cristina Pereira, Enel" userId="55bfb2b5-20fc-4aa5-b6cc-639fb947d556" providerId="ADAL" clId="{015A835D-7C72-4F73-AD66-D44FF1F99D7E}" dt="2023-09-05T19:11:29.705" v="37953"/>
          <ac:cxnSpMkLst>
            <pc:docMk/>
            <pc:sldMk cId="3944587614" sldId="2147478113"/>
            <ac:cxnSpMk id="72" creationId="{44A91D0D-A767-66D4-10E4-495DE1B6879C}"/>
          </ac:cxnSpMkLst>
        </pc:cxnChg>
        <pc:cxnChg chg="add del mod ord replST delST">
          <ac:chgData name="Marcia Cristina Pereira, Enel" userId="55bfb2b5-20fc-4aa5-b6cc-639fb947d556" providerId="ADAL" clId="{015A835D-7C72-4F73-AD66-D44FF1F99D7E}" dt="2023-09-05T19:11:29.705" v="37953"/>
          <ac:cxnSpMkLst>
            <pc:docMk/>
            <pc:sldMk cId="3944587614" sldId="2147478113"/>
            <ac:cxnSpMk id="73" creationId="{2B149CC8-F3F3-9FE2-FEB6-A07C2D3BAAA3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6T01:45:05.533" v="64027"/>
          <ac:cxnSpMkLst>
            <pc:docMk/>
            <pc:sldMk cId="3944587614" sldId="2147478113"/>
            <ac:cxnSpMk id="78" creationId="{8C14B548-BCC1-AA69-D4F9-D2FC823F370B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6T01:45:05.537" v="64031"/>
          <ac:cxnSpMkLst>
            <pc:docMk/>
            <pc:sldMk cId="3944587614" sldId="2147478113"/>
            <ac:cxnSpMk id="79" creationId="{AF57CB62-B238-E2AE-A719-C3514C8B9050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6T01:45:05.536" v="64029"/>
          <ac:cxnSpMkLst>
            <pc:docMk/>
            <pc:sldMk cId="3944587614" sldId="2147478113"/>
            <ac:cxnSpMk id="80" creationId="{EA6A45D3-7631-1FFB-9293-1B343C8EBC1F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28.188" v="35140"/>
          <ac:cxnSpMkLst>
            <pc:docMk/>
            <pc:sldMk cId="3944587614" sldId="2147478113"/>
            <ac:cxnSpMk id="130" creationId="{EFB36DAE-2577-A681-69FD-AEE71DCA7DEB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28.186" v="35138"/>
          <ac:cxnSpMkLst>
            <pc:docMk/>
            <pc:sldMk cId="3944587614" sldId="2147478113"/>
            <ac:cxnSpMk id="131" creationId="{36D9BCB3-EF35-8D4B-0E63-DFCD0B74CB96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28.174" v="35136"/>
          <ac:cxnSpMkLst>
            <pc:docMk/>
            <pc:sldMk cId="3944587614" sldId="2147478113"/>
            <ac:cxnSpMk id="132" creationId="{EA6C0521-11DA-EE4C-4D01-EC26AB8B8E16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51.269" v="35683"/>
          <ac:cxnSpMkLst>
            <pc:docMk/>
            <pc:sldMk cId="3944587614" sldId="2147478113"/>
            <ac:cxnSpMk id="136" creationId="{D9544839-69FD-47C6-54C3-B8F4E48051A0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51.268" v="35681"/>
          <ac:cxnSpMkLst>
            <pc:docMk/>
            <pc:sldMk cId="3944587614" sldId="2147478113"/>
            <ac:cxnSpMk id="137" creationId="{06B8660C-F3C5-B243-9D6A-F7600B19FC81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51.261" v="35679"/>
          <ac:cxnSpMkLst>
            <pc:docMk/>
            <pc:sldMk cId="3944587614" sldId="2147478113"/>
            <ac:cxnSpMk id="138" creationId="{7618C42D-3B2B-7212-DF3B-07B0F0AE1958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1T16:29:03.932" v="26516"/>
          <ac:cxnSpMkLst>
            <pc:docMk/>
            <pc:sldMk cId="3944587614" sldId="2147478113"/>
            <ac:cxnSpMk id="141" creationId="{5C1BAB25-3994-DF94-E99E-39F5933EC36C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1T16:29:03.932" v="26516"/>
          <ac:cxnSpMkLst>
            <pc:docMk/>
            <pc:sldMk cId="3944587614" sldId="2147478113"/>
            <ac:cxnSpMk id="142" creationId="{8D9B964A-2D25-63E5-A17E-5BECA669B32C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1T16:29:03.932" v="26516"/>
          <ac:cxnSpMkLst>
            <pc:docMk/>
            <pc:sldMk cId="3944587614" sldId="2147478113"/>
            <ac:cxnSpMk id="143" creationId="{07610F92-F299-D3B6-99CC-33F3C7E94DA6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1T16:29:03.932" v="26516"/>
          <ac:cxnSpMkLst>
            <pc:docMk/>
            <pc:sldMk cId="3944587614" sldId="2147478113"/>
            <ac:cxnSpMk id="144" creationId="{33115C59-C1D9-0B8E-8883-04F7DCD9945C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1T16:29:03.932" v="26516"/>
          <ac:cxnSpMkLst>
            <pc:docMk/>
            <pc:sldMk cId="3944587614" sldId="2147478113"/>
            <ac:cxnSpMk id="145" creationId="{7D22B236-6934-0500-86E7-E4E7ECBDAEC3}"/>
          </ac:cxnSpMkLst>
        </pc:cxnChg>
        <pc:cxnChg chg="add mod ord replST">
          <ac:chgData name="Marcia Cristina Pereira, Enel" userId="55bfb2b5-20fc-4aa5-b6cc-639fb947d556" providerId="ADAL" clId="{015A835D-7C72-4F73-AD66-D44FF1F99D7E}" dt="2023-09-01T16:29:03.932" v="26516"/>
          <ac:cxnSpMkLst>
            <pc:docMk/>
            <pc:sldMk cId="3944587614" sldId="2147478113"/>
            <ac:cxnSpMk id="146" creationId="{DBE20F75-1A9D-D38E-BD49-BD9757B33838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58.108" v="36049"/>
          <ac:cxnSpMkLst>
            <pc:docMk/>
            <pc:sldMk cId="3944587614" sldId="2147478113"/>
            <ac:cxnSpMk id="161" creationId="{8303E814-B89E-10EE-339A-B24D3BB90F45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58.106" v="36047"/>
          <ac:cxnSpMkLst>
            <pc:docMk/>
            <pc:sldMk cId="3944587614" sldId="2147478113"/>
            <ac:cxnSpMk id="162" creationId="{B37A16CE-1850-983F-D09B-2173E41F16D2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58.104" v="36045"/>
          <ac:cxnSpMkLst>
            <pc:docMk/>
            <pc:sldMk cId="3944587614" sldId="2147478113"/>
            <ac:cxnSpMk id="168" creationId="{DB1A3B56-92A4-3E7A-4D3A-478758C84A91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59.879" v="36156"/>
          <ac:cxnSpMkLst>
            <pc:docMk/>
            <pc:sldMk cId="3944587614" sldId="2147478113"/>
            <ac:cxnSpMk id="172" creationId="{02D223B3-393D-A2F1-FD08-EB50A9AF610F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59.877" v="36154"/>
          <ac:cxnSpMkLst>
            <pc:docMk/>
            <pc:sldMk cId="3944587614" sldId="2147478113"/>
            <ac:cxnSpMk id="173" creationId="{F00BEA79-E91D-0540-A090-B51BB8BB4642}"/>
          </ac:cxnSpMkLst>
        </pc:cxnChg>
        <pc:cxnChg chg="add del mod ord replST">
          <ac:chgData name="Marcia Cristina Pereira, Enel" userId="55bfb2b5-20fc-4aa5-b6cc-639fb947d556" providerId="ADAL" clId="{015A835D-7C72-4F73-AD66-D44FF1F99D7E}" dt="2023-09-05T19:09:59.875" v="36152"/>
          <ac:cxnSpMkLst>
            <pc:docMk/>
            <pc:sldMk cId="3944587614" sldId="2147478113"/>
            <ac:cxnSpMk id="174" creationId="{88A28FA1-2DFC-3B16-8FF3-0CD00BC53C9D}"/>
          </ac:cxnSpMkLst>
        </pc:cxnChg>
        <pc:cxnChg chg="del mod ord">
          <ac:chgData name="Marcia Cristina Pereira, Enel" userId="55bfb2b5-20fc-4aa5-b6cc-639fb947d556" providerId="ADAL" clId="{015A835D-7C72-4F73-AD66-D44FF1F99D7E}" dt="2023-09-06T01:04:38.898" v="47831" actId="478"/>
          <ac:cxnSpMkLst>
            <pc:docMk/>
            <pc:sldMk cId="3944587614" sldId="2147478113"/>
            <ac:cxnSpMk id="230" creationId="{BFE5F2AC-8EFA-D7FC-0C25-A2BFCB83DA79}"/>
          </ac:cxnSpMkLst>
        </pc:cxnChg>
        <pc:cxnChg chg="del mod ord">
          <ac:chgData name="Marcia Cristina Pereira, Enel" userId="55bfb2b5-20fc-4aa5-b6cc-639fb947d556" providerId="ADAL" clId="{015A835D-7C72-4F73-AD66-D44FF1F99D7E}" dt="2023-09-06T01:04:38.898" v="47831" actId="478"/>
          <ac:cxnSpMkLst>
            <pc:docMk/>
            <pc:sldMk cId="3944587614" sldId="2147478113"/>
            <ac:cxnSpMk id="232" creationId="{1E753F9A-8404-61A2-40B2-1168285FC24F}"/>
          </ac:cxnSpMkLst>
        </pc:cxnChg>
        <pc:cxnChg chg="del mod ord">
          <ac:chgData name="Marcia Cristina Pereira, Enel" userId="55bfb2b5-20fc-4aa5-b6cc-639fb947d556" providerId="ADAL" clId="{015A835D-7C72-4F73-AD66-D44FF1F99D7E}" dt="2023-09-06T01:04:38.898" v="47831" actId="478"/>
          <ac:cxnSpMkLst>
            <pc:docMk/>
            <pc:sldMk cId="3944587614" sldId="2147478113"/>
            <ac:cxnSpMk id="233" creationId="{7FAACBF9-F1DA-DD3E-3FF5-17AA6A81066E}"/>
          </ac:cxnSpMkLst>
        </pc:cxnChg>
        <pc:cxnChg chg="del mod ord">
          <ac:chgData name="Marcia Cristina Pereira, Enel" userId="55bfb2b5-20fc-4aa5-b6cc-639fb947d556" providerId="ADAL" clId="{015A835D-7C72-4F73-AD66-D44FF1F99D7E}" dt="2023-09-06T01:04:38.898" v="47831" actId="478"/>
          <ac:cxnSpMkLst>
            <pc:docMk/>
            <pc:sldMk cId="3944587614" sldId="2147478113"/>
            <ac:cxnSpMk id="234" creationId="{400FCB77-EF2C-75AE-10D3-6979777507EC}"/>
          </ac:cxnSpMkLst>
        </pc:cxnChg>
      </pc:sldChg>
      <pc:sldChg chg="addSp delSp modSp mod modAnim">
        <pc:chgData name="Marcia Cristina Pereira, Enel" userId="55bfb2b5-20fc-4aa5-b6cc-639fb947d556" providerId="ADAL" clId="{015A835D-7C72-4F73-AD66-D44FF1F99D7E}" dt="2023-09-11T16:51:15.776" v="64879" actId="20577"/>
        <pc:sldMkLst>
          <pc:docMk/>
          <pc:sldMk cId="4232449516" sldId="2147478114"/>
        </pc:sldMkLst>
        <pc:spChg chg="mod">
          <ac:chgData name="Marcia Cristina Pereira, Enel" userId="55bfb2b5-20fc-4aa5-b6cc-639fb947d556" providerId="ADAL" clId="{015A835D-7C72-4F73-AD66-D44FF1F99D7E}" dt="2023-09-04T17:58:14.737" v="32800" actId="20577"/>
          <ac:spMkLst>
            <pc:docMk/>
            <pc:sldMk cId="4232449516" sldId="2147478114"/>
            <ac:spMk id="3" creationId="{7490006B-41F1-3630-9B8C-71EB41DD7931}"/>
          </ac:spMkLst>
        </pc:spChg>
        <pc:spChg chg="add del mod">
          <ac:chgData name="Marcia Cristina Pereira, Enel" userId="55bfb2b5-20fc-4aa5-b6cc-639fb947d556" providerId="ADAL" clId="{015A835D-7C72-4F73-AD66-D44FF1F99D7E}" dt="2023-09-04T17:14:34.248" v="31015" actId="47"/>
          <ac:spMkLst>
            <pc:docMk/>
            <pc:sldMk cId="4232449516" sldId="2147478114"/>
            <ac:spMk id="4" creationId="{BB2E63F9-1AF0-FD10-43C4-461F410744CB}"/>
          </ac:spMkLst>
        </pc:spChg>
        <pc:spChg chg="add mod">
          <ac:chgData name="Marcia Cristina Pereira, Enel" userId="55bfb2b5-20fc-4aa5-b6cc-639fb947d556" providerId="ADAL" clId="{015A835D-7C72-4F73-AD66-D44FF1F99D7E}" dt="2023-09-06T02:08:26.803" v="64583" actId="1076"/>
          <ac:spMkLst>
            <pc:docMk/>
            <pc:sldMk cId="4232449516" sldId="2147478114"/>
            <ac:spMk id="5" creationId="{FEFEEF8D-8105-E146-9592-F6433CA7244D}"/>
          </ac:spMkLst>
        </pc:spChg>
        <pc:spChg chg="add mod">
          <ac:chgData name="Marcia Cristina Pereira, Enel" userId="55bfb2b5-20fc-4aa5-b6cc-639fb947d556" providerId="ADAL" clId="{015A835D-7C72-4F73-AD66-D44FF1F99D7E}" dt="2023-09-04T17:14:33.816" v="31014"/>
          <ac:spMkLst>
            <pc:docMk/>
            <pc:sldMk cId="4232449516" sldId="2147478114"/>
            <ac:spMk id="6" creationId="{F7A964A0-F2FE-DA31-C716-C2FAE9A12E43}"/>
          </ac:spMkLst>
        </pc:spChg>
        <pc:spChg chg="add mod">
          <ac:chgData name="Marcia Cristina Pereira, Enel" userId="55bfb2b5-20fc-4aa5-b6cc-639fb947d556" providerId="ADAL" clId="{015A835D-7C72-4F73-AD66-D44FF1F99D7E}" dt="2023-09-04T17:14:33.816" v="31014"/>
          <ac:spMkLst>
            <pc:docMk/>
            <pc:sldMk cId="4232449516" sldId="2147478114"/>
            <ac:spMk id="8" creationId="{36B79E4B-6CA4-9A49-6FBF-1EECA8780DB4}"/>
          </ac:spMkLst>
        </pc:spChg>
        <pc:spChg chg="add mod">
          <ac:chgData name="Marcia Cristina Pereira, Enel" userId="55bfb2b5-20fc-4aa5-b6cc-639fb947d556" providerId="ADAL" clId="{015A835D-7C72-4F73-AD66-D44FF1F99D7E}" dt="2023-09-04T17:14:33.816" v="31014"/>
          <ac:spMkLst>
            <pc:docMk/>
            <pc:sldMk cId="4232449516" sldId="2147478114"/>
            <ac:spMk id="9" creationId="{19C85A79-C77B-EF0B-A60F-0AB6BC7B2719}"/>
          </ac:spMkLst>
        </pc:spChg>
        <pc:spChg chg="add del mod">
          <ac:chgData name="Marcia Cristina Pereira, Enel" userId="55bfb2b5-20fc-4aa5-b6cc-639fb947d556" providerId="ADAL" clId="{015A835D-7C72-4F73-AD66-D44FF1F99D7E}" dt="2023-09-04T17:14:31.318" v="31008" actId="22"/>
          <ac:spMkLst>
            <pc:docMk/>
            <pc:sldMk cId="4232449516" sldId="2147478114"/>
            <ac:spMk id="11" creationId="{D8C65943-FE9F-32D3-5F4B-A6D8F6339432}"/>
          </ac:spMkLst>
        </pc:spChg>
        <pc:spChg chg="add mod">
          <ac:chgData name="Marcia Cristina Pereira, Enel" userId="55bfb2b5-20fc-4aa5-b6cc-639fb947d556" providerId="ADAL" clId="{015A835D-7C72-4F73-AD66-D44FF1F99D7E}" dt="2023-09-04T17:14:44.055" v="31017"/>
          <ac:spMkLst>
            <pc:docMk/>
            <pc:sldMk cId="4232449516" sldId="2147478114"/>
            <ac:spMk id="13" creationId="{3FAC818A-F8F1-7EA6-E5BF-D5B1426A8661}"/>
          </ac:spMkLst>
        </pc:spChg>
        <pc:spChg chg="add mod">
          <ac:chgData name="Marcia Cristina Pereira, Enel" userId="55bfb2b5-20fc-4aa5-b6cc-639fb947d556" providerId="ADAL" clId="{015A835D-7C72-4F73-AD66-D44FF1F99D7E}" dt="2023-09-04T17:14:44.055" v="31017"/>
          <ac:spMkLst>
            <pc:docMk/>
            <pc:sldMk cId="4232449516" sldId="2147478114"/>
            <ac:spMk id="15" creationId="{8FD678AB-A430-56CD-6FA5-69F53AE82707}"/>
          </ac:spMkLst>
        </pc:spChg>
        <pc:spChg chg="add mod">
          <ac:chgData name="Marcia Cristina Pereira, Enel" userId="55bfb2b5-20fc-4aa5-b6cc-639fb947d556" providerId="ADAL" clId="{015A835D-7C72-4F73-AD66-D44FF1F99D7E}" dt="2023-09-04T17:14:44.055" v="31017"/>
          <ac:spMkLst>
            <pc:docMk/>
            <pc:sldMk cId="4232449516" sldId="2147478114"/>
            <ac:spMk id="16" creationId="{60899822-6C56-DAAE-7AE5-FABDFB26D854}"/>
          </ac:spMkLst>
        </pc:spChg>
        <pc:spChg chg="add mod">
          <ac:chgData name="Marcia Cristina Pereira, Enel" userId="55bfb2b5-20fc-4aa5-b6cc-639fb947d556" providerId="ADAL" clId="{015A835D-7C72-4F73-AD66-D44FF1F99D7E}" dt="2023-09-04T17:14:58.685" v="31019"/>
          <ac:spMkLst>
            <pc:docMk/>
            <pc:sldMk cId="4232449516" sldId="2147478114"/>
            <ac:spMk id="18" creationId="{07BC6587-5DB0-2C14-1330-D2DAB7FFB77D}"/>
          </ac:spMkLst>
        </pc:spChg>
        <pc:spChg chg="add mod">
          <ac:chgData name="Marcia Cristina Pereira, Enel" userId="55bfb2b5-20fc-4aa5-b6cc-639fb947d556" providerId="ADAL" clId="{015A835D-7C72-4F73-AD66-D44FF1F99D7E}" dt="2023-09-04T17:14:58.685" v="31019"/>
          <ac:spMkLst>
            <pc:docMk/>
            <pc:sldMk cId="4232449516" sldId="2147478114"/>
            <ac:spMk id="20" creationId="{B2BF1AEB-ABAC-2DAF-59F5-8AD9C3B02E59}"/>
          </ac:spMkLst>
        </pc:spChg>
        <pc:spChg chg="add del mod">
          <ac:chgData name="Marcia Cristina Pereira, Enel" userId="55bfb2b5-20fc-4aa5-b6cc-639fb947d556" providerId="ADAL" clId="{015A835D-7C72-4F73-AD66-D44FF1F99D7E}" dt="2023-09-11T16:51:07.428" v="64872" actId="20577"/>
          <ac:spMkLst>
            <pc:docMk/>
            <pc:sldMk cId="4232449516" sldId="2147478114"/>
            <ac:spMk id="22" creationId="{63F872FF-F2C1-6CCF-774E-00837F29D8C3}"/>
          </ac:spMkLst>
        </pc:spChg>
        <pc:spChg chg="add del mod">
          <ac:chgData name="Marcia Cristina Pereira, Enel" userId="55bfb2b5-20fc-4aa5-b6cc-639fb947d556" providerId="ADAL" clId="{015A835D-7C72-4F73-AD66-D44FF1F99D7E}" dt="2023-09-11T16:51:10.543" v="64876" actId="20577"/>
          <ac:spMkLst>
            <pc:docMk/>
            <pc:sldMk cId="4232449516" sldId="2147478114"/>
            <ac:spMk id="23" creationId="{FFE169D7-B5CE-DE88-5332-72D6196DA9D6}"/>
          </ac:spMkLst>
        </pc:spChg>
        <pc:spChg chg="mod">
          <ac:chgData name="Marcia Cristina Pereira, Enel" userId="55bfb2b5-20fc-4aa5-b6cc-639fb947d556" providerId="ADAL" clId="{015A835D-7C72-4F73-AD66-D44FF1F99D7E}" dt="2023-09-11T16:51:15.776" v="64879" actId="20577"/>
          <ac:spMkLst>
            <pc:docMk/>
            <pc:sldMk cId="4232449516" sldId="2147478114"/>
            <ac:spMk id="24" creationId="{43E99637-5C45-3C1D-DA78-71CAF5C79EBF}"/>
          </ac:spMkLst>
        </pc:spChg>
        <pc:spChg chg="add mod">
          <ac:chgData name="Marcia Cristina Pereira, Enel" userId="55bfb2b5-20fc-4aa5-b6cc-639fb947d556" providerId="ADAL" clId="{015A835D-7C72-4F73-AD66-D44FF1F99D7E}" dt="2023-09-04T17:14:58.685" v="31019"/>
          <ac:spMkLst>
            <pc:docMk/>
            <pc:sldMk cId="4232449516" sldId="2147478114"/>
            <ac:spMk id="25" creationId="{C741EC13-CE90-DA5C-540B-49D3F35FADED}"/>
          </ac:spMkLst>
        </pc:spChg>
        <pc:spChg chg="mod">
          <ac:chgData name="Marcia Cristina Pereira, Enel" userId="55bfb2b5-20fc-4aa5-b6cc-639fb947d556" providerId="ADAL" clId="{015A835D-7C72-4F73-AD66-D44FF1F99D7E}" dt="2023-09-04T17:56:33.897" v="32637" actId="1076"/>
          <ac:spMkLst>
            <pc:docMk/>
            <pc:sldMk cId="4232449516" sldId="2147478114"/>
            <ac:spMk id="28" creationId="{4E410232-29E3-57B0-8E64-34FA9B949761}"/>
          </ac:spMkLst>
        </pc:spChg>
        <pc:spChg chg="add mod">
          <ac:chgData name="Marcia Cristina Pereira, Enel" userId="55bfb2b5-20fc-4aa5-b6cc-639fb947d556" providerId="ADAL" clId="{015A835D-7C72-4F73-AD66-D44FF1F99D7E}" dt="2023-09-04T17:14:58.685" v="31019"/>
          <ac:spMkLst>
            <pc:docMk/>
            <pc:sldMk cId="4232449516" sldId="2147478114"/>
            <ac:spMk id="29" creationId="{EE4BE2F3-1489-4976-07D0-ED72749557B7}"/>
          </ac:spMkLst>
        </pc:spChg>
        <pc:spChg chg="add mod">
          <ac:chgData name="Marcia Cristina Pereira, Enel" userId="55bfb2b5-20fc-4aa5-b6cc-639fb947d556" providerId="ADAL" clId="{015A835D-7C72-4F73-AD66-D44FF1F99D7E}" dt="2023-09-04T17:14:58.685" v="31019"/>
          <ac:spMkLst>
            <pc:docMk/>
            <pc:sldMk cId="4232449516" sldId="2147478114"/>
            <ac:spMk id="30" creationId="{420E641E-1A71-D837-7C1A-AFD0B14382D1}"/>
          </ac:spMkLst>
        </pc:spChg>
        <pc:spChg chg="add mod">
          <ac:chgData name="Marcia Cristina Pereira, Enel" userId="55bfb2b5-20fc-4aa5-b6cc-639fb947d556" providerId="ADAL" clId="{015A835D-7C72-4F73-AD66-D44FF1F99D7E}" dt="2023-09-04T17:15:30.450" v="31026"/>
          <ac:spMkLst>
            <pc:docMk/>
            <pc:sldMk cId="4232449516" sldId="2147478114"/>
            <ac:spMk id="32" creationId="{594CE97C-3BC9-3E50-88F4-A3B460301B86}"/>
          </ac:spMkLst>
        </pc:spChg>
        <pc:spChg chg="add mod">
          <ac:chgData name="Marcia Cristina Pereira, Enel" userId="55bfb2b5-20fc-4aa5-b6cc-639fb947d556" providerId="ADAL" clId="{015A835D-7C72-4F73-AD66-D44FF1F99D7E}" dt="2023-09-04T17:15:30.450" v="31026"/>
          <ac:spMkLst>
            <pc:docMk/>
            <pc:sldMk cId="4232449516" sldId="2147478114"/>
            <ac:spMk id="34" creationId="{697603F9-90D3-6DE1-C600-E70184C7370F}"/>
          </ac:spMkLst>
        </pc:spChg>
        <pc:spChg chg="add mod">
          <ac:chgData name="Marcia Cristina Pereira, Enel" userId="55bfb2b5-20fc-4aa5-b6cc-639fb947d556" providerId="ADAL" clId="{015A835D-7C72-4F73-AD66-D44FF1F99D7E}" dt="2023-09-04T17:15:30.450" v="31026"/>
          <ac:spMkLst>
            <pc:docMk/>
            <pc:sldMk cId="4232449516" sldId="2147478114"/>
            <ac:spMk id="35" creationId="{66456E43-FC2E-B94E-E32B-42E57A85E611}"/>
          </ac:spMkLst>
        </pc:spChg>
        <pc:spChg chg="add mod">
          <ac:chgData name="Marcia Cristina Pereira, Enel" userId="55bfb2b5-20fc-4aa5-b6cc-639fb947d556" providerId="ADAL" clId="{015A835D-7C72-4F73-AD66-D44FF1F99D7E}" dt="2023-09-04T17:15:30.450" v="31026"/>
          <ac:spMkLst>
            <pc:docMk/>
            <pc:sldMk cId="4232449516" sldId="2147478114"/>
            <ac:spMk id="36" creationId="{784D5BDE-DBDB-A2B1-DF25-7DE8847A996F}"/>
          </ac:spMkLst>
        </pc:spChg>
        <pc:spChg chg="add mod">
          <ac:chgData name="Marcia Cristina Pereira, Enel" userId="55bfb2b5-20fc-4aa5-b6cc-639fb947d556" providerId="ADAL" clId="{015A835D-7C72-4F73-AD66-D44FF1F99D7E}" dt="2023-09-04T17:15:30.450" v="31026"/>
          <ac:spMkLst>
            <pc:docMk/>
            <pc:sldMk cId="4232449516" sldId="2147478114"/>
            <ac:spMk id="37" creationId="{F156E80C-FC02-80C4-5A06-C260BEF50DA7}"/>
          </ac:spMkLst>
        </pc:spChg>
        <pc:spChg chg="add mod">
          <ac:chgData name="Marcia Cristina Pereira, Enel" userId="55bfb2b5-20fc-4aa5-b6cc-639fb947d556" providerId="ADAL" clId="{015A835D-7C72-4F73-AD66-D44FF1F99D7E}" dt="2023-09-04T17:15:30.450" v="31026"/>
          <ac:spMkLst>
            <pc:docMk/>
            <pc:sldMk cId="4232449516" sldId="2147478114"/>
            <ac:spMk id="38" creationId="{96E5BBA3-D619-02B7-21B7-D1A29E5F9371}"/>
          </ac:spMkLst>
        </pc:spChg>
        <pc:spChg chg="add mod">
          <ac:chgData name="Marcia Cristina Pereira, Enel" userId="55bfb2b5-20fc-4aa5-b6cc-639fb947d556" providerId="ADAL" clId="{015A835D-7C72-4F73-AD66-D44FF1F99D7E}" dt="2023-09-04T17:16:47.569" v="31030"/>
          <ac:spMkLst>
            <pc:docMk/>
            <pc:sldMk cId="4232449516" sldId="2147478114"/>
            <ac:spMk id="42" creationId="{81477F16-00C3-2EFB-06CE-CB3EEA70A1C9}"/>
          </ac:spMkLst>
        </pc:spChg>
        <pc:spChg chg="add mod">
          <ac:chgData name="Marcia Cristina Pereira, Enel" userId="55bfb2b5-20fc-4aa5-b6cc-639fb947d556" providerId="ADAL" clId="{015A835D-7C72-4F73-AD66-D44FF1F99D7E}" dt="2023-09-04T17:16:47.569" v="31030"/>
          <ac:spMkLst>
            <pc:docMk/>
            <pc:sldMk cId="4232449516" sldId="2147478114"/>
            <ac:spMk id="43" creationId="{C2087A9E-4142-5ABD-2757-AB481520D408}"/>
          </ac:spMkLst>
        </pc:spChg>
        <pc:spChg chg="add mod">
          <ac:chgData name="Marcia Cristina Pereira, Enel" userId="55bfb2b5-20fc-4aa5-b6cc-639fb947d556" providerId="ADAL" clId="{015A835D-7C72-4F73-AD66-D44FF1F99D7E}" dt="2023-09-04T17:16:47.569" v="31030"/>
          <ac:spMkLst>
            <pc:docMk/>
            <pc:sldMk cId="4232449516" sldId="2147478114"/>
            <ac:spMk id="44" creationId="{8CB81FE8-7912-EAD4-B2CF-5C4B45419D02}"/>
          </ac:spMkLst>
        </pc:spChg>
        <pc:spChg chg="add mod">
          <ac:chgData name="Marcia Cristina Pereira, Enel" userId="55bfb2b5-20fc-4aa5-b6cc-639fb947d556" providerId="ADAL" clId="{015A835D-7C72-4F73-AD66-D44FF1F99D7E}" dt="2023-09-04T17:16:47.569" v="31030"/>
          <ac:spMkLst>
            <pc:docMk/>
            <pc:sldMk cId="4232449516" sldId="2147478114"/>
            <ac:spMk id="45" creationId="{C0D787BE-BB3A-334F-1999-E374E7B14A93}"/>
          </ac:spMkLst>
        </pc:spChg>
        <pc:spChg chg="add mod">
          <ac:chgData name="Marcia Cristina Pereira, Enel" userId="55bfb2b5-20fc-4aa5-b6cc-639fb947d556" providerId="ADAL" clId="{015A835D-7C72-4F73-AD66-D44FF1F99D7E}" dt="2023-09-04T17:16:47.569" v="31030"/>
          <ac:spMkLst>
            <pc:docMk/>
            <pc:sldMk cId="4232449516" sldId="2147478114"/>
            <ac:spMk id="46" creationId="{242AACE6-1CDF-726D-7850-978A7FC1A99E}"/>
          </ac:spMkLst>
        </pc:spChg>
        <pc:spChg chg="add mod">
          <ac:chgData name="Marcia Cristina Pereira, Enel" userId="55bfb2b5-20fc-4aa5-b6cc-639fb947d556" providerId="ADAL" clId="{015A835D-7C72-4F73-AD66-D44FF1F99D7E}" dt="2023-09-04T17:16:47.569" v="31030"/>
          <ac:spMkLst>
            <pc:docMk/>
            <pc:sldMk cId="4232449516" sldId="2147478114"/>
            <ac:spMk id="47" creationId="{E91C965F-EE18-29B2-6202-4883F8D75B81}"/>
          </ac:spMkLst>
        </pc:spChg>
        <pc:spChg chg="add mod">
          <ac:chgData name="Marcia Cristina Pereira, Enel" userId="55bfb2b5-20fc-4aa5-b6cc-639fb947d556" providerId="ADAL" clId="{015A835D-7C72-4F73-AD66-D44FF1F99D7E}" dt="2023-09-04T17:17:37.677" v="31041"/>
          <ac:spMkLst>
            <pc:docMk/>
            <pc:sldMk cId="4232449516" sldId="2147478114"/>
            <ac:spMk id="49" creationId="{B6B30208-2695-B163-6FBF-671964E9583B}"/>
          </ac:spMkLst>
        </pc:spChg>
        <pc:spChg chg="add mod">
          <ac:chgData name="Marcia Cristina Pereira, Enel" userId="55bfb2b5-20fc-4aa5-b6cc-639fb947d556" providerId="ADAL" clId="{015A835D-7C72-4F73-AD66-D44FF1F99D7E}" dt="2023-09-04T17:17:37.677" v="31041"/>
          <ac:spMkLst>
            <pc:docMk/>
            <pc:sldMk cId="4232449516" sldId="2147478114"/>
            <ac:spMk id="50" creationId="{2A0C8AA2-A563-8C49-6B3F-B187BB65AB2A}"/>
          </ac:spMkLst>
        </pc:spChg>
        <pc:spChg chg="add mod">
          <ac:chgData name="Marcia Cristina Pereira, Enel" userId="55bfb2b5-20fc-4aa5-b6cc-639fb947d556" providerId="ADAL" clId="{015A835D-7C72-4F73-AD66-D44FF1F99D7E}" dt="2023-09-04T17:18:25.662" v="31043"/>
          <ac:spMkLst>
            <pc:docMk/>
            <pc:sldMk cId="4232449516" sldId="2147478114"/>
            <ac:spMk id="52" creationId="{4DEA67FB-9E5C-AFD9-A05E-0A6EA3F32E05}"/>
          </ac:spMkLst>
        </pc:spChg>
        <pc:spChg chg="add mod">
          <ac:chgData name="Marcia Cristina Pereira, Enel" userId="55bfb2b5-20fc-4aa5-b6cc-639fb947d556" providerId="ADAL" clId="{015A835D-7C72-4F73-AD66-D44FF1F99D7E}" dt="2023-09-04T17:18:25.662" v="31043"/>
          <ac:spMkLst>
            <pc:docMk/>
            <pc:sldMk cId="4232449516" sldId="2147478114"/>
            <ac:spMk id="53" creationId="{21740830-ED5E-D898-2F3C-43E1ACE97B47}"/>
          </ac:spMkLst>
        </pc:spChg>
        <pc:spChg chg="add del mod">
          <ac:chgData name="Marcia Cristina Pereira, Enel" userId="55bfb2b5-20fc-4aa5-b6cc-639fb947d556" providerId="ADAL" clId="{015A835D-7C72-4F73-AD66-D44FF1F99D7E}" dt="2023-09-04T17:18:43.917" v="31048" actId="478"/>
          <ac:spMkLst>
            <pc:docMk/>
            <pc:sldMk cId="4232449516" sldId="2147478114"/>
            <ac:spMk id="54" creationId="{E516AB9A-7135-F445-7AA6-F5385CD6E9B7}"/>
          </ac:spMkLst>
        </pc:spChg>
        <pc:spChg chg="add mod">
          <ac:chgData name="Marcia Cristina Pereira, Enel" userId="55bfb2b5-20fc-4aa5-b6cc-639fb947d556" providerId="ADAL" clId="{015A835D-7C72-4F73-AD66-D44FF1F99D7E}" dt="2023-09-04T17:19:26.260" v="31056" actId="207"/>
          <ac:spMkLst>
            <pc:docMk/>
            <pc:sldMk cId="4232449516" sldId="2147478114"/>
            <ac:spMk id="56" creationId="{940C1B49-CA61-99F8-4AFF-74289884D69E}"/>
          </ac:spMkLst>
        </pc:spChg>
        <pc:spChg chg="add mod">
          <ac:chgData name="Marcia Cristina Pereira, Enel" userId="55bfb2b5-20fc-4aa5-b6cc-639fb947d556" providerId="ADAL" clId="{015A835D-7C72-4F73-AD66-D44FF1F99D7E}" dt="2023-09-04T17:19:26.260" v="31056" actId="207"/>
          <ac:spMkLst>
            <pc:docMk/>
            <pc:sldMk cId="4232449516" sldId="2147478114"/>
            <ac:spMk id="57" creationId="{7A2E317A-4F2A-3F01-FBBC-7F9FD920960E}"/>
          </ac:spMkLst>
        </pc:spChg>
        <pc:spChg chg="add mod">
          <ac:chgData name="Marcia Cristina Pereira, Enel" userId="55bfb2b5-20fc-4aa5-b6cc-639fb947d556" providerId="ADAL" clId="{015A835D-7C72-4F73-AD66-D44FF1F99D7E}" dt="2023-09-04T17:19:26.260" v="31056" actId="207"/>
          <ac:spMkLst>
            <pc:docMk/>
            <pc:sldMk cId="4232449516" sldId="2147478114"/>
            <ac:spMk id="58" creationId="{3AACD8EC-3A34-1336-04D7-E59CBFD794CA}"/>
          </ac:spMkLst>
        </pc:spChg>
        <pc:spChg chg="add mod">
          <ac:chgData name="Marcia Cristina Pereira, Enel" userId="55bfb2b5-20fc-4aa5-b6cc-639fb947d556" providerId="ADAL" clId="{015A835D-7C72-4F73-AD66-D44FF1F99D7E}" dt="2023-09-04T17:19:26.260" v="31056" actId="207"/>
          <ac:spMkLst>
            <pc:docMk/>
            <pc:sldMk cId="4232449516" sldId="2147478114"/>
            <ac:spMk id="59" creationId="{55169349-79F8-6075-58D8-503E87C4A138}"/>
          </ac:spMkLst>
        </pc:spChg>
        <pc:spChg chg="add mod">
          <ac:chgData name="Marcia Cristina Pereira, Enel" userId="55bfb2b5-20fc-4aa5-b6cc-639fb947d556" providerId="ADAL" clId="{015A835D-7C72-4F73-AD66-D44FF1F99D7E}" dt="2023-09-04T17:31:00.262" v="31899" actId="1076"/>
          <ac:spMkLst>
            <pc:docMk/>
            <pc:sldMk cId="4232449516" sldId="2147478114"/>
            <ac:spMk id="60" creationId="{ABA879BE-1F6E-804F-3CA9-B5370E358CA7}"/>
          </ac:spMkLst>
        </pc:spChg>
        <pc:spChg chg="add mod">
          <ac:chgData name="Marcia Cristina Pereira, Enel" userId="55bfb2b5-20fc-4aa5-b6cc-639fb947d556" providerId="ADAL" clId="{015A835D-7C72-4F73-AD66-D44FF1F99D7E}" dt="2023-09-04T17:38:02.337" v="32264" actId="571"/>
          <ac:spMkLst>
            <pc:docMk/>
            <pc:sldMk cId="4232449516" sldId="2147478114"/>
            <ac:spMk id="62" creationId="{3F2D81FE-33EA-72B3-52A3-F7117B335007}"/>
          </ac:spMkLst>
        </pc:spChg>
        <pc:grpChg chg="add mod">
          <ac:chgData name="Marcia Cristina Pereira, Enel" userId="55bfb2b5-20fc-4aa5-b6cc-639fb947d556" providerId="ADAL" clId="{015A835D-7C72-4F73-AD66-D44FF1F99D7E}" dt="2023-09-04T17:14:33.816" v="31014"/>
          <ac:grpSpMkLst>
            <pc:docMk/>
            <pc:sldMk cId="4232449516" sldId="2147478114"/>
            <ac:grpSpMk id="5" creationId="{2F88C2D9-B79B-0423-F45B-186CFF6A639C}"/>
          </ac:grpSpMkLst>
        </pc:grpChg>
        <pc:grpChg chg="add mod">
          <ac:chgData name="Marcia Cristina Pereira, Enel" userId="55bfb2b5-20fc-4aa5-b6cc-639fb947d556" providerId="ADAL" clId="{015A835D-7C72-4F73-AD66-D44FF1F99D7E}" dt="2023-09-04T17:14:33.816" v="31014"/>
          <ac:grpSpMkLst>
            <pc:docMk/>
            <pc:sldMk cId="4232449516" sldId="2147478114"/>
            <ac:grpSpMk id="7" creationId="{A53F4F6A-1555-213B-95D1-44364FBBB5ED}"/>
          </ac:grpSpMkLst>
        </pc:grpChg>
        <pc:grpChg chg="add mod">
          <ac:chgData name="Marcia Cristina Pereira, Enel" userId="55bfb2b5-20fc-4aa5-b6cc-639fb947d556" providerId="ADAL" clId="{015A835D-7C72-4F73-AD66-D44FF1F99D7E}" dt="2023-09-04T17:20:38.610" v="31110" actId="1035"/>
          <ac:grpSpMkLst>
            <pc:docMk/>
            <pc:sldMk cId="4232449516" sldId="2147478114"/>
            <ac:grpSpMk id="12" creationId="{953D21BC-1C5D-F510-B6B5-E48358B6DBCE}"/>
          </ac:grpSpMkLst>
        </pc:grpChg>
        <pc:grpChg chg="add mod">
          <ac:chgData name="Marcia Cristina Pereira, Enel" userId="55bfb2b5-20fc-4aa5-b6cc-639fb947d556" providerId="ADAL" clId="{015A835D-7C72-4F73-AD66-D44FF1F99D7E}" dt="2023-09-04T17:14:44.055" v="31017"/>
          <ac:grpSpMkLst>
            <pc:docMk/>
            <pc:sldMk cId="4232449516" sldId="2147478114"/>
            <ac:grpSpMk id="14" creationId="{BC05B738-6366-28B9-9CBD-61AA738B3486}"/>
          </ac:grpSpMkLst>
        </pc:grpChg>
        <pc:grpChg chg="add mod">
          <ac:chgData name="Marcia Cristina Pereira, Enel" userId="55bfb2b5-20fc-4aa5-b6cc-639fb947d556" providerId="ADAL" clId="{015A835D-7C72-4F73-AD66-D44FF1F99D7E}" dt="2023-09-04T17:20:38.610" v="31110" actId="1035"/>
          <ac:grpSpMkLst>
            <pc:docMk/>
            <pc:sldMk cId="4232449516" sldId="2147478114"/>
            <ac:grpSpMk id="17" creationId="{C9EA22A9-DD54-FED7-8836-2BECB5DFBB0E}"/>
          </ac:grpSpMkLst>
        </pc:grpChg>
        <pc:grpChg chg="add mod">
          <ac:chgData name="Marcia Cristina Pereira, Enel" userId="55bfb2b5-20fc-4aa5-b6cc-639fb947d556" providerId="ADAL" clId="{015A835D-7C72-4F73-AD66-D44FF1F99D7E}" dt="2023-09-04T17:14:58.685" v="31019"/>
          <ac:grpSpMkLst>
            <pc:docMk/>
            <pc:sldMk cId="4232449516" sldId="2147478114"/>
            <ac:grpSpMk id="19" creationId="{BF53E307-FBB0-110D-7B93-D07CA0FA3D91}"/>
          </ac:grpSpMkLst>
        </pc:grpChg>
        <pc:grpChg chg="add del mod">
          <ac:chgData name="Marcia Cristina Pereira, Enel" userId="55bfb2b5-20fc-4aa5-b6cc-639fb947d556" providerId="ADAL" clId="{015A835D-7C72-4F73-AD66-D44FF1F99D7E}" dt="2023-09-04T17:15:37.362" v="31028" actId="478"/>
          <ac:grpSpMkLst>
            <pc:docMk/>
            <pc:sldMk cId="4232449516" sldId="2147478114"/>
            <ac:grpSpMk id="31" creationId="{0EFEC9F7-63D7-4E98-C633-7B94EF079BC6}"/>
          </ac:grpSpMkLst>
        </pc:grpChg>
        <pc:grpChg chg="add mod">
          <ac:chgData name="Marcia Cristina Pereira, Enel" userId="55bfb2b5-20fc-4aa5-b6cc-639fb947d556" providerId="ADAL" clId="{015A835D-7C72-4F73-AD66-D44FF1F99D7E}" dt="2023-09-04T17:15:30.450" v="31026"/>
          <ac:grpSpMkLst>
            <pc:docMk/>
            <pc:sldMk cId="4232449516" sldId="2147478114"/>
            <ac:grpSpMk id="33" creationId="{DF7DAC22-E5C9-A6B2-BFB2-2EC63643F3F3}"/>
          </ac:grpSpMkLst>
        </pc:grpChg>
        <pc:grpChg chg="add del mod">
          <ac:chgData name="Marcia Cristina Pereira, Enel" userId="55bfb2b5-20fc-4aa5-b6cc-639fb947d556" providerId="ADAL" clId="{015A835D-7C72-4F73-AD66-D44FF1F99D7E}" dt="2023-09-04T17:16:58.341" v="31035" actId="478"/>
          <ac:grpSpMkLst>
            <pc:docMk/>
            <pc:sldMk cId="4232449516" sldId="2147478114"/>
            <ac:grpSpMk id="39" creationId="{A0DDBB9A-A505-4549-0524-986694446214}"/>
          </ac:grpSpMkLst>
        </pc:grpChg>
        <pc:grpChg chg="add mod">
          <ac:chgData name="Marcia Cristina Pereira, Enel" userId="55bfb2b5-20fc-4aa5-b6cc-639fb947d556" providerId="ADAL" clId="{015A835D-7C72-4F73-AD66-D44FF1F99D7E}" dt="2023-09-04T17:17:37.677" v="31041"/>
          <ac:grpSpMkLst>
            <pc:docMk/>
            <pc:sldMk cId="4232449516" sldId="2147478114"/>
            <ac:grpSpMk id="48" creationId="{5857F077-7E7B-3CC0-3247-933A0C7D0E76}"/>
          </ac:grpSpMkLst>
        </pc:grpChg>
        <pc:grpChg chg="add mod">
          <ac:chgData name="Marcia Cristina Pereira, Enel" userId="55bfb2b5-20fc-4aa5-b6cc-639fb947d556" providerId="ADAL" clId="{015A835D-7C72-4F73-AD66-D44FF1F99D7E}" dt="2023-09-04T17:18:25.662" v="31043"/>
          <ac:grpSpMkLst>
            <pc:docMk/>
            <pc:sldMk cId="4232449516" sldId="2147478114"/>
            <ac:grpSpMk id="51" creationId="{255621FB-5B23-393C-8A54-5768C434EE65}"/>
          </ac:grpSpMkLst>
        </pc:grpChg>
        <pc:grpChg chg="add mod">
          <ac:chgData name="Marcia Cristina Pereira, Enel" userId="55bfb2b5-20fc-4aa5-b6cc-639fb947d556" providerId="ADAL" clId="{015A835D-7C72-4F73-AD66-D44FF1F99D7E}" dt="2023-09-04T17:20:38.610" v="31110" actId="1035"/>
          <ac:grpSpMkLst>
            <pc:docMk/>
            <pc:sldMk cId="4232449516" sldId="2147478114"/>
            <ac:grpSpMk id="55" creationId="{27AFD5BA-9AE3-5B2D-E964-257A293E1A57}"/>
          </ac:grpSpMkLst>
        </pc:grpChg>
        <pc:picChg chg="add mod">
          <ac:chgData name="Marcia Cristina Pereira, Enel" userId="55bfb2b5-20fc-4aa5-b6cc-639fb947d556" providerId="ADAL" clId="{015A835D-7C72-4F73-AD66-D44FF1F99D7E}" dt="2023-09-04T17:16:47.569" v="31030"/>
          <ac:picMkLst>
            <pc:docMk/>
            <pc:sldMk cId="4232449516" sldId="2147478114"/>
            <ac:picMk id="40" creationId="{8E65F696-D12D-F7DE-8D4D-D97DFE5F1132}"/>
          </ac:picMkLst>
        </pc:picChg>
        <pc:picChg chg="add mod">
          <ac:chgData name="Marcia Cristina Pereira, Enel" userId="55bfb2b5-20fc-4aa5-b6cc-639fb947d556" providerId="ADAL" clId="{015A835D-7C72-4F73-AD66-D44FF1F99D7E}" dt="2023-09-04T17:16:47.569" v="31030"/>
          <ac:picMkLst>
            <pc:docMk/>
            <pc:sldMk cId="4232449516" sldId="2147478114"/>
            <ac:picMk id="41" creationId="{CB90AAAD-91B2-D8E4-74A2-817567CEC01F}"/>
          </ac:picMkLst>
        </pc:picChg>
        <pc:picChg chg="add mod">
          <ac:chgData name="Marcia Cristina Pereira, Enel" userId="55bfb2b5-20fc-4aa5-b6cc-639fb947d556" providerId="ADAL" clId="{015A835D-7C72-4F73-AD66-D44FF1F99D7E}" dt="2023-09-04T17:38:02.337" v="32264" actId="571"/>
          <ac:picMkLst>
            <pc:docMk/>
            <pc:sldMk cId="4232449516" sldId="2147478114"/>
            <ac:picMk id="61" creationId="{03164771-8466-DFA1-5DD5-2BC103FCB249}"/>
          </ac:picMkLst>
        </pc:picChg>
      </pc:sldChg>
      <pc:sldChg chg="del ord">
        <pc:chgData name="Marcia Cristina Pereira, Enel" userId="55bfb2b5-20fc-4aa5-b6cc-639fb947d556" providerId="ADAL" clId="{015A835D-7C72-4F73-AD66-D44FF1F99D7E}" dt="2023-09-04T17:29:55.023" v="31328" actId="47"/>
        <pc:sldMkLst>
          <pc:docMk/>
          <pc:sldMk cId="3854952132" sldId="2147478115"/>
        </pc:sldMkLst>
      </pc:sldChg>
      <pc:sldChg chg="addSp delSp modSp mod">
        <pc:chgData name="Marcia Cristina Pereira, Enel" userId="55bfb2b5-20fc-4aa5-b6cc-639fb947d556" providerId="ADAL" clId="{015A835D-7C72-4F73-AD66-D44FF1F99D7E}" dt="2023-09-05T16:20:57.413" v="32929" actId="478"/>
        <pc:sldMkLst>
          <pc:docMk/>
          <pc:sldMk cId="2307496636" sldId="2147478116"/>
        </pc:sldMkLst>
        <pc:spChg chg="add del mod">
          <ac:chgData name="Marcia Cristina Pereira, Enel" userId="55bfb2b5-20fc-4aa5-b6cc-639fb947d556" providerId="ADAL" clId="{015A835D-7C72-4F73-AD66-D44FF1F99D7E}" dt="2023-09-05T16:20:57.413" v="32929" actId="478"/>
          <ac:spMkLst>
            <pc:docMk/>
            <pc:sldMk cId="2307496636" sldId="2147478116"/>
            <ac:spMk id="3" creationId="{5A098DE6-901E-BA23-A22F-0A18346E84E8}"/>
          </ac:spMkLst>
        </pc:spChg>
        <pc:spChg chg="del">
          <ac:chgData name="Marcia Cristina Pereira, Enel" userId="55bfb2b5-20fc-4aa5-b6cc-639fb947d556" providerId="ADAL" clId="{015A835D-7C72-4F73-AD66-D44FF1F99D7E}" dt="2023-09-04T18:00:41.911" v="32826" actId="478"/>
          <ac:spMkLst>
            <pc:docMk/>
            <pc:sldMk cId="2307496636" sldId="2147478116"/>
            <ac:spMk id="10" creationId="{63509D40-5774-9E10-D82E-25438DB84229}"/>
          </ac:spMkLst>
        </pc:spChg>
      </pc:sldChg>
      <pc:sldChg chg="addSp delSp modSp mod ord modTransition delAnim modAnim modShow">
        <pc:chgData name="Marcia Cristina Pereira, Enel" userId="55bfb2b5-20fc-4aa5-b6cc-639fb947d556" providerId="ADAL" clId="{015A835D-7C72-4F73-AD66-D44FF1F99D7E}" dt="2023-09-06T00:00:55.935" v="38455"/>
        <pc:sldMkLst>
          <pc:docMk/>
          <pc:sldMk cId="1782831658" sldId="2147478117"/>
        </pc:sldMkLst>
        <pc:spChg chg="add del mod">
          <ac:chgData name="Marcia Cristina Pereira, Enel" userId="55bfb2b5-20fc-4aa5-b6cc-639fb947d556" providerId="ADAL" clId="{015A835D-7C72-4F73-AD66-D44FF1F99D7E}" dt="2023-09-04T16:02:08.116" v="29012" actId="478"/>
          <ac:spMkLst>
            <pc:docMk/>
            <pc:sldMk cId="1782831658" sldId="2147478117"/>
            <ac:spMk id="5" creationId="{9BB90A3C-7F45-F0C9-2910-B3AD2E950889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2:12.973" v="29060"/>
          <ac:spMkLst>
            <pc:docMk/>
            <pc:sldMk cId="1782831658" sldId="2147478117"/>
            <ac:spMk id="6" creationId="{2D96022C-AD84-DB16-141E-D916AA664FDE}"/>
          </ac:spMkLst>
        </pc:spChg>
        <pc:spChg chg="del mod">
          <ac:chgData name="Marcia Cristina Pereira, Enel" userId="55bfb2b5-20fc-4aa5-b6cc-639fb947d556" providerId="ADAL" clId="{015A835D-7C72-4F73-AD66-D44FF1F99D7E}" dt="2023-09-04T16:02:19.959" v="29201" actId="478"/>
          <ac:spMkLst>
            <pc:docMk/>
            <pc:sldMk cId="1782831658" sldId="2147478117"/>
            <ac:spMk id="7" creationId="{D81B559B-D9C7-EB42-97F8-99CE99F44A66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2:13.648" v="29105"/>
          <ac:spMkLst>
            <pc:docMk/>
            <pc:sldMk cId="1782831658" sldId="2147478117"/>
            <ac:spMk id="8" creationId="{4EB4BA06-6088-C1C3-5B04-43AF40E005B6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2:14.402" v="29151"/>
          <ac:spMkLst>
            <pc:docMk/>
            <pc:sldMk cId="1782831658" sldId="2147478117"/>
            <ac:spMk id="9" creationId="{BCDDACDD-B77D-64F2-F7F9-B6583B02C090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2:16.602" v="29198"/>
          <ac:spMkLst>
            <pc:docMk/>
            <pc:sldMk cId="1782831658" sldId="2147478117"/>
            <ac:spMk id="10" creationId="{0A88AFA0-7734-791B-F756-C43E751C64A5}"/>
          </ac:spMkLst>
        </pc:spChg>
        <pc:spChg chg="del">
          <ac:chgData name="Marcia Cristina Pereira, Enel" userId="55bfb2b5-20fc-4aa5-b6cc-639fb947d556" providerId="ADAL" clId="{015A835D-7C72-4F73-AD66-D44FF1F99D7E}" dt="2023-09-04T14:59:17.979" v="28856" actId="478"/>
          <ac:spMkLst>
            <pc:docMk/>
            <pc:sldMk cId="1782831658" sldId="2147478117"/>
            <ac:spMk id="10" creationId="{63509D40-5774-9E10-D82E-25438DB84229}"/>
          </ac:spMkLst>
        </pc:spChg>
        <pc:spChg chg="del mod">
          <ac:chgData name="Marcia Cristina Pereira, Enel" userId="55bfb2b5-20fc-4aa5-b6cc-639fb947d556" providerId="ADAL" clId="{015A835D-7C72-4F73-AD66-D44FF1F99D7E}" dt="2023-09-04T16:02:06.310" v="29011" actId="478"/>
          <ac:spMkLst>
            <pc:docMk/>
            <pc:sldMk cId="1782831658" sldId="2147478117"/>
            <ac:spMk id="11" creationId="{79FE4D8D-35DD-98B2-CF80-F904E5C2FAA9}"/>
          </ac:spMkLst>
        </pc:spChg>
        <pc:spChg chg="add del mod">
          <ac:chgData name="Marcia Cristina Pereira, Enel" userId="55bfb2b5-20fc-4aa5-b6cc-639fb947d556" providerId="ADAL" clId="{015A835D-7C72-4F73-AD66-D44FF1F99D7E}" dt="2023-09-04T16:02:23.143" v="29206" actId="478"/>
          <ac:spMkLst>
            <pc:docMk/>
            <pc:sldMk cId="1782831658" sldId="2147478117"/>
            <ac:spMk id="13" creationId="{6C7937EF-287D-7CA1-9108-105F68DD217A}"/>
          </ac:spMkLst>
        </pc:spChg>
        <pc:spChg chg="add mod">
          <ac:chgData name="Marcia Cristina Pereira, Enel" userId="55bfb2b5-20fc-4aa5-b6cc-639fb947d556" providerId="ADAL" clId="{015A835D-7C72-4F73-AD66-D44FF1F99D7E}" dt="2023-09-04T16:03:29.331" v="29713" actId="948"/>
          <ac:spMkLst>
            <pc:docMk/>
            <pc:sldMk cId="1782831658" sldId="2147478117"/>
            <ac:spMk id="14" creationId="{4B2105F6-F6FA-01FD-CD28-C690C42A4B91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2:52.270" v="29258"/>
          <ac:spMkLst>
            <pc:docMk/>
            <pc:sldMk cId="1782831658" sldId="2147478117"/>
            <ac:spMk id="15" creationId="{106A1024-B3E4-4EDF-9A00-637BDF98A56E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2:59.896" v="29356"/>
          <ac:spMkLst>
            <pc:docMk/>
            <pc:sldMk cId="1782831658" sldId="2147478117"/>
            <ac:spMk id="16" creationId="{8691B287-395E-FB74-321A-AAEC9797684A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3:04.602" v="29420"/>
          <ac:spMkLst>
            <pc:docMk/>
            <pc:sldMk cId="1782831658" sldId="2147478117"/>
            <ac:spMk id="17" creationId="{DE2C11A4-48CF-6316-2533-14DE9A31890A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3:06.164" v="29467"/>
          <ac:spMkLst>
            <pc:docMk/>
            <pc:sldMk cId="1782831658" sldId="2147478117"/>
            <ac:spMk id="18" creationId="{EC36BA61-CC78-B527-334C-1E0396C25978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3:06.852" v="29512"/>
          <ac:spMkLst>
            <pc:docMk/>
            <pc:sldMk cId="1782831658" sldId="2147478117"/>
            <ac:spMk id="19" creationId="{91A18BAB-3E86-0E9B-5B14-572CB61A460D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3:07.292" v="29558"/>
          <ac:spMkLst>
            <pc:docMk/>
            <pc:sldMk cId="1782831658" sldId="2147478117"/>
            <ac:spMk id="20" creationId="{C6741CBC-1E15-2BD1-0E8A-31A643F1CCEF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3:11.139" v="29619"/>
          <ac:spMkLst>
            <pc:docMk/>
            <pc:sldMk cId="1782831658" sldId="2147478117"/>
            <ac:spMk id="22" creationId="{D29D762D-9507-974D-69E9-5BE3BFB0B0E2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3:14.656" v="29664"/>
          <ac:spMkLst>
            <pc:docMk/>
            <pc:sldMk cId="1782831658" sldId="2147478117"/>
            <ac:spMk id="23" creationId="{C91C315D-A829-7ECD-321D-92B1D68C4759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3:17.299" v="29709"/>
          <ac:spMkLst>
            <pc:docMk/>
            <pc:sldMk cId="1782831658" sldId="2147478117"/>
            <ac:spMk id="24" creationId="{491A4E9A-95E7-19FA-AF86-32B099930EA5}"/>
          </ac:spMkLst>
        </pc:spChg>
        <pc:spChg chg="add del mod modVis">
          <ac:chgData name="Marcia Cristina Pereira, Enel" userId="55bfb2b5-20fc-4aa5-b6cc-639fb947d556" providerId="ADAL" clId="{015A835D-7C72-4F73-AD66-D44FF1F99D7E}" dt="2023-09-04T16:03:29.394" v="29754"/>
          <ac:spMkLst>
            <pc:docMk/>
            <pc:sldMk cId="1782831658" sldId="2147478117"/>
            <ac:spMk id="25" creationId="{04ADBA56-CD08-214E-7921-029B7798824A}"/>
          </ac:spMkLst>
        </pc:spChg>
        <pc:graphicFrameChg chg="mod">
          <ac:chgData name="Marcia Cristina Pereira, Enel" userId="55bfb2b5-20fc-4aa5-b6cc-639fb947d556" providerId="ADAL" clId="{015A835D-7C72-4F73-AD66-D44FF1F99D7E}" dt="2023-09-04T16:03:29.394" v="29756"/>
          <ac:graphicFrameMkLst>
            <pc:docMk/>
            <pc:sldMk cId="1782831658" sldId="2147478117"/>
            <ac:graphicFrameMk id="4" creationId="{15EA9DD6-7D9B-87FC-62F3-B8C7C24301E0}"/>
          </ac:graphicFrameMkLst>
        </pc:graphicFrameChg>
        <pc:picChg chg="add del mod modCrop">
          <ac:chgData name="Marcia Cristina Pereira, Enel" userId="55bfb2b5-20fc-4aa5-b6cc-639fb947d556" providerId="ADAL" clId="{015A835D-7C72-4F73-AD66-D44FF1F99D7E}" dt="2023-09-04T16:05:53.001" v="29761" actId="478"/>
          <ac:picMkLst>
            <pc:docMk/>
            <pc:sldMk cId="1782831658" sldId="2147478117"/>
            <ac:picMk id="2" creationId="{812CCC43-D85E-AF1F-EEB3-B2EDF1A75B0C}"/>
          </ac:picMkLst>
        </pc:picChg>
        <pc:picChg chg="add del mod">
          <ac:chgData name="Marcia Cristina Pereira, Enel" userId="55bfb2b5-20fc-4aa5-b6cc-639fb947d556" providerId="ADAL" clId="{015A835D-7C72-4F73-AD66-D44FF1F99D7E}" dt="2023-09-04T15:04:09.568" v="28938" actId="478"/>
          <ac:picMkLst>
            <pc:docMk/>
            <pc:sldMk cId="1782831658" sldId="2147478117"/>
            <ac:picMk id="6" creationId="{11EF1E80-CBEE-F567-4DE4-2952369312C6}"/>
          </ac:picMkLst>
        </pc:picChg>
        <pc:picChg chg="add del mod">
          <ac:chgData name="Marcia Cristina Pereira, Enel" userId="55bfb2b5-20fc-4aa5-b6cc-639fb947d556" providerId="ADAL" clId="{015A835D-7C72-4F73-AD66-D44FF1F99D7E}" dt="2023-09-04T15:05:58.784" v="28940" actId="478"/>
          <ac:picMkLst>
            <pc:docMk/>
            <pc:sldMk cId="1782831658" sldId="2147478117"/>
            <ac:picMk id="8" creationId="{A0301763-E290-286D-5E2B-94628CB58A10}"/>
          </ac:picMkLst>
        </pc:picChg>
        <pc:picChg chg="add del mod modCrop">
          <ac:chgData name="Marcia Cristina Pereira, Enel" userId="55bfb2b5-20fc-4aa5-b6cc-639fb947d556" providerId="ADAL" clId="{015A835D-7C72-4F73-AD66-D44FF1F99D7E}" dt="2023-09-04T16:10:41.518" v="29767" actId="478"/>
          <ac:picMkLst>
            <pc:docMk/>
            <pc:sldMk cId="1782831658" sldId="2147478117"/>
            <ac:picMk id="26" creationId="{8BBB8529-DFAB-1EEB-D4CF-CDAD26C12257}"/>
          </ac:picMkLst>
        </pc:picChg>
        <pc:picChg chg="add mod">
          <ac:chgData name="Marcia Cristina Pereira, Enel" userId="55bfb2b5-20fc-4aa5-b6cc-639fb947d556" providerId="ADAL" clId="{015A835D-7C72-4F73-AD66-D44FF1F99D7E}" dt="2023-09-04T17:01:36.767" v="30878" actId="1036"/>
          <ac:picMkLst>
            <pc:docMk/>
            <pc:sldMk cId="1782831658" sldId="2147478117"/>
            <ac:picMk id="27" creationId="{776A1FA3-8DFA-DF70-0A80-36F52060E9BD}"/>
          </ac:picMkLst>
        </pc:picChg>
      </pc:sldChg>
      <pc:sldChg chg="addSp delSp modSp add mod">
        <pc:chgData name="Marcia Cristina Pereira, Enel" userId="55bfb2b5-20fc-4aa5-b6cc-639fb947d556" providerId="ADAL" clId="{015A835D-7C72-4F73-AD66-D44FF1F99D7E}" dt="2023-09-08T23:36:09.226" v="64834" actId="1037"/>
        <pc:sldMkLst>
          <pc:docMk/>
          <pc:sldMk cId="1191492477" sldId="2147478118"/>
        </pc:sldMkLst>
        <pc:spChg chg="add mod">
          <ac:chgData name="Marcia Cristina Pereira, Enel" userId="55bfb2b5-20fc-4aa5-b6cc-639fb947d556" providerId="ADAL" clId="{015A835D-7C72-4F73-AD66-D44FF1F99D7E}" dt="2023-09-06T02:07:53.648" v="64566"/>
          <ac:spMkLst>
            <pc:docMk/>
            <pc:sldMk cId="1191492477" sldId="2147478118"/>
            <ac:spMk id="3" creationId="{03F240E4-9967-1AE5-450B-3D1708A69D5C}"/>
          </ac:spMkLst>
        </pc:spChg>
        <pc:spChg chg="del">
          <ac:chgData name="Marcia Cristina Pereira, Enel" userId="55bfb2b5-20fc-4aa5-b6cc-639fb947d556" providerId="ADAL" clId="{015A835D-7C72-4F73-AD66-D44FF1F99D7E}" dt="2023-09-04T16:22:13.398" v="30153" actId="478"/>
          <ac:spMkLst>
            <pc:docMk/>
            <pc:sldMk cId="1191492477" sldId="2147478118"/>
            <ac:spMk id="6" creationId="{669571FE-496A-BFEC-E85C-97009B0834BB}"/>
          </ac:spMkLst>
        </pc:spChg>
        <pc:spChg chg="del">
          <ac:chgData name="Marcia Cristina Pereira, Enel" userId="55bfb2b5-20fc-4aa5-b6cc-639fb947d556" providerId="ADAL" clId="{015A835D-7C72-4F73-AD66-D44FF1F99D7E}" dt="2023-09-04T16:21:54.373" v="30099" actId="478"/>
          <ac:spMkLst>
            <pc:docMk/>
            <pc:sldMk cId="1191492477" sldId="2147478118"/>
            <ac:spMk id="8" creationId="{52DB3D9C-9794-D258-AE44-2C206444B3B4}"/>
          </ac:spMkLst>
        </pc:spChg>
        <pc:spChg chg="mod">
          <ac:chgData name="Marcia Cristina Pereira, Enel" userId="55bfb2b5-20fc-4aa5-b6cc-639fb947d556" providerId="ADAL" clId="{015A835D-7C72-4F73-AD66-D44FF1F99D7E}" dt="2023-09-04T16:33:12.566" v="30572" actId="20577"/>
          <ac:spMkLst>
            <pc:docMk/>
            <pc:sldMk cId="1191492477" sldId="2147478118"/>
            <ac:spMk id="9" creationId="{18DF2916-3923-414A-C6B8-809A5F5EDBBE}"/>
          </ac:spMkLst>
        </pc:spChg>
        <pc:spChg chg="del">
          <ac:chgData name="Marcia Cristina Pereira, Enel" userId="55bfb2b5-20fc-4aa5-b6cc-639fb947d556" providerId="ADAL" clId="{015A835D-7C72-4F73-AD66-D44FF1F99D7E}" dt="2023-09-04T16:21:54.373" v="30099" actId="478"/>
          <ac:spMkLst>
            <pc:docMk/>
            <pc:sldMk cId="1191492477" sldId="2147478118"/>
            <ac:spMk id="10" creationId="{D83EE5F6-7C6D-F78F-00A3-241A92015DDE}"/>
          </ac:spMkLst>
        </pc:spChg>
        <pc:spChg chg="del">
          <ac:chgData name="Marcia Cristina Pereira, Enel" userId="55bfb2b5-20fc-4aa5-b6cc-639fb947d556" providerId="ADAL" clId="{015A835D-7C72-4F73-AD66-D44FF1F99D7E}" dt="2023-09-04T16:21:54.373" v="30099" actId="478"/>
          <ac:spMkLst>
            <pc:docMk/>
            <pc:sldMk cId="1191492477" sldId="2147478118"/>
            <ac:spMk id="11" creationId="{390CB198-1486-E445-D2DB-449C038CF2D5}"/>
          </ac:spMkLst>
        </pc:spChg>
        <pc:spChg chg="del">
          <ac:chgData name="Marcia Cristina Pereira, Enel" userId="55bfb2b5-20fc-4aa5-b6cc-639fb947d556" providerId="ADAL" clId="{015A835D-7C72-4F73-AD66-D44FF1F99D7E}" dt="2023-09-04T16:21:54.373" v="30099" actId="478"/>
          <ac:spMkLst>
            <pc:docMk/>
            <pc:sldMk cId="1191492477" sldId="2147478118"/>
            <ac:spMk id="12" creationId="{9C9DE2F4-F573-00CC-60AA-4CC8F90B24D5}"/>
          </ac:spMkLst>
        </pc:spChg>
        <pc:spChg chg="del">
          <ac:chgData name="Marcia Cristina Pereira, Enel" userId="55bfb2b5-20fc-4aa5-b6cc-639fb947d556" providerId="ADAL" clId="{015A835D-7C72-4F73-AD66-D44FF1F99D7E}" dt="2023-09-04T16:21:54.373" v="30099" actId="478"/>
          <ac:spMkLst>
            <pc:docMk/>
            <pc:sldMk cId="1191492477" sldId="2147478118"/>
            <ac:spMk id="13" creationId="{622F0CF4-B4F7-3637-1974-32D3C383D4F5}"/>
          </ac:spMkLst>
        </pc:spChg>
        <pc:spChg chg="del">
          <ac:chgData name="Marcia Cristina Pereira, Enel" userId="55bfb2b5-20fc-4aa5-b6cc-639fb947d556" providerId="ADAL" clId="{015A835D-7C72-4F73-AD66-D44FF1F99D7E}" dt="2023-09-04T16:21:54.373" v="30099" actId="478"/>
          <ac:spMkLst>
            <pc:docMk/>
            <pc:sldMk cId="1191492477" sldId="2147478118"/>
            <ac:spMk id="15" creationId="{B73B01FF-4092-747F-B894-E46518A4853A}"/>
          </ac:spMkLst>
        </pc:spChg>
        <pc:spChg chg="del">
          <ac:chgData name="Marcia Cristina Pereira, Enel" userId="55bfb2b5-20fc-4aa5-b6cc-639fb947d556" providerId="ADAL" clId="{015A835D-7C72-4F73-AD66-D44FF1F99D7E}" dt="2023-09-04T16:21:54.373" v="30099" actId="478"/>
          <ac:spMkLst>
            <pc:docMk/>
            <pc:sldMk cId="1191492477" sldId="2147478118"/>
            <ac:spMk id="20" creationId="{020234D2-596C-F6CB-A699-9D5DC18EC7C8}"/>
          </ac:spMkLst>
        </pc:spChg>
        <pc:spChg chg="del">
          <ac:chgData name="Marcia Cristina Pereira, Enel" userId="55bfb2b5-20fc-4aa5-b6cc-639fb947d556" providerId="ADAL" clId="{015A835D-7C72-4F73-AD66-D44FF1F99D7E}" dt="2023-09-04T16:21:58.913" v="30100" actId="478"/>
          <ac:spMkLst>
            <pc:docMk/>
            <pc:sldMk cId="1191492477" sldId="2147478118"/>
            <ac:spMk id="25" creationId="{7397E976-5FC9-6118-49AA-95D26CA32C0C}"/>
          </ac:spMkLst>
        </pc:spChg>
        <pc:spChg chg="del">
          <ac:chgData name="Marcia Cristina Pereira, Enel" userId="55bfb2b5-20fc-4aa5-b6cc-639fb947d556" providerId="ADAL" clId="{015A835D-7C72-4F73-AD66-D44FF1F99D7E}" dt="2023-09-04T16:21:58.913" v="30100" actId="478"/>
          <ac:spMkLst>
            <pc:docMk/>
            <pc:sldMk cId="1191492477" sldId="2147478118"/>
            <ac:spMk id="26" creationId="{DA54B0C0-B2EA-DAF5-C991-1590AE3899C0}"/>
          </ac:spMkLst>
        </pc:spChg>
        <pc:spChg chg="del">
          <ac:chgData name="Marcia Cristina Pereira, Enel" userId="55bfb2b5-20fc-4aa5-b6cc-639fb947d556" providerId="ADAL" clId="{015A835D-7C72-4F73-AD66-D44FF1F99D7E}" dt="2023-09-04T16:21:58.913" v="30100" actId="478"/>
          <ac:spMkLst>
            <pc:docMk/>
            <pc:sldMk cId="1191492477" sldId="2147478118"/>
            <ac:spMk id="27" creationId="{0A59F316-9B86-9C9B-64F0-F1F7932AF44F}"/>
          </ac:spMkLst>
        </pc:spChg>
        <pc:spChg chg="add del mod">
          <ac:chgData name="Marcia Cristina Pereira, Enel" userId="55bfb2b5-20fc-4aa5-b6cc-639fb947d556" providerId="ADAL" clId="{015A835D-7C72-4F73-AD66-D44FF1F99D7E}" dt="2023-09-04T16:22:17.032" v="30154" actId="478"/>
          <ac:spMkLst>
            <pc:docMk/>
            <pc:sldMk cId="1191492477" sldId="2147478118"/>
            <ac:spMk id="45" creationId="{9979BCB3-540C-EC96-C7FD-B547E0579E2C}"/>
          </ac:spMkLst>
        </pc:spChg>
        <pc:spChg chg="add del mod">
          <ac:chgData name="Marcia Cristina Pereira, Enel" userId="55bfb2b5-20fc-4aa5-b6cc-639fb947d556" providerId="ADAL" clId="{015A835D-7C72-4F73-AD66-D44FF1F99D7E}" dt="2023-09-04T16:22:18.777" v="30156" actId="478"/>
          <ac:spMkLst>
            <pc:docMk/>
            <pc:sldMk cId="1191492477" sldId="2147478118"/>
            <ac:spMk id="49" creationId="{12BBF1D9-D216-82F3-0C67-175B4E18B0CB}"/>
          </ac:spMkLst>
        </pc:spChg>
        <pc:spChg chg="add del mod">
          <ac:chgData name="Marcia Cristina Pereira, Enel" userId="55bfb2b5-20fc-4aa5-b6cc-639fb947d556" providerId="ADAL" clId="{015A835D-7C72-4F73-AD66-D44FF1F99D7E}" dt="2023-09-04T16:22:24.755" v="30157" actId="478"/>
          <ac:spMkLst>
            <pc:docMk/>
            <pc:sldMk cId="1191492477" sldId="2147478118"/>
            <ac:spMk id="50" creationId="{2CF61C2F-3E4D-A0BA-7F1E-7B28732CCF4C}"/>
          </ac:spMkLst>
        </pc:spChg>
        <pc:spChg chg="add del mod">
          <ac:chgData name="Marcia Cristina Pereira, Enel" userId="55bfb2b5-20fc-4aa5-b6cc-639fb947d556" providerId="ADAL" clId="{015A835D-7C72-4F73-AD66-D44FF1F99D7E}" dt="2023-09-04T16:22:30.806" v="30160" actId="478"/>
          <ac:spMkLst>
            <pc:docMk/>
            <pc:sldMk cId="1191492477" sldId="2147478118"/>
            <ac:spMk id="51" creationId="{3DF92AE6-7C6F-9A92-389E-2EB5EA3788EF}"/>
          </ac:spMkLst>
        </pc:spChg>
        <pc:spChg chg="add mod">
          <ac:chgData name="Marcia Cristina Pereira, Enel" userId="55bfb2b5-20fc-4aa5-b6cc-639fb947d556" providerId="ADAL" clId="{015A835D-7C72-4F73-AD66-D44FF1F99D7E}" dt="2023-09-04T16:23:35.561" v="30168" actId="208"/>
          <ac:spMkLst>
            <pc:docMk/>
            <pc:sldMk cId="1191492477" sldId="2147478118"/>
            <ac:spMk id="53" creationId="{A08D3AB7-7748-9BD1-E4B7-B823AC54A057}"/>
          </ac:spMkLst>
        </pc:spChg>
        <pc:spChg chg="add mod">
          <ac:chgData name="Marcia Cristina Pereira, Enel" userId="55bfb2b5-20fc-4aa5-b6cc-639fb947d556" providerId="ADAL" clId="{015A835D-7C72-4F73-AD66-D44FF1F99D7E}" dt="2023-09-04T16:23:23.094" v="30166" actId="207"/>
          <ac:spMkLst>
            <pc:docMk/>
            <pc:sldMk cId="1191492477" sldId="2147478118"/>
            <ac:spMk id="54" creationId="{8390A64A-8836-047F-B2D4-9C8A9C557195}"/>
          </ac:spMkLst>
        </pc:spChg>
        <pc:spChg chg="add mod">
          <ac:chgData name="Marcia Cristina Pereira, Enel" userId="55bfb2b5-20fc-4aa5-b6cc-639fb947d556" providerId="ADAL" clId="{015A835D-7C72-4F73-AD66-D44FF1F99D7E}" dt="2023-09-04T16:23:27.731" v="30167" actId="207"/>
          <ac:spMkLst>
            <pc:docMk/>
            <pc:sldMk cId="1191492477" sldId="2147478118"/>
            <ac:spMk id="55" creationId="{2DD1CAAF-D9E2-A3EC-6DC9-F7F01BC5D0CC}"/>
          </ac:spMkLst>
        </pc:spChg>
        <pc:spChg chg="add mod">
          <ac:chgData name="Marcia Cristina Pereira, Enel" userId="55bfb2b5-20fc-4aa5-b6cc-639fb947d556" providerId="ADAL" clId="{015A835D-7C72-4F73-AD66-D44FF1F99D7E}" dt="2023-09-04T16:22:58.884" v="30163" actId="207"/>
          <ac:spMkLst>
            <pc:docMk/>
            <pc:sldMk cId="1191492477" sldId="2147478118"/>
            <ac:spMk id="57" creationId="{6C183598-C29A-D5A1-1B7E-9F8F38401906}"/>
          </ac:spMkLst>
        </pc:spChg>
        <pc:spChg chg="add mod">
          <ac:chgData name="Marcia Cristina Pereira, Enel" userId="55bfb2b5-20fc-4aa5-b6cc-639fb947d556" providerId="ADAL" clId="{015A835D-7C72-4F73-AD66-D44FF1F99D7E}" dt="2023-09-04T16:23:14.147" v="30165" actId="207"/>
          <ac:spMkLst>
            <pc:docMk/>
            <pc:sldMk cId="1191492477" sldId="2147478118"/>
            <ac:spMk id="58" creationId="{EF655606-2224-F249-4AAC-628EA2B5C2DA}"/>
          </ac:spMkLst>
        </pc:spChg>
        <pc:spChg chg="add mod">
          <ac:chgData name="Marcia Cristina Pereira, Enel" userId="55bfb2b5-20fc-4aa5-b6cc-639fb947d556" providerId="ADAL" clId="{015A835D-7C72-4F73-AD66-D44FF1F99D7E}" dt="2023-09-04T16:23:07.859" v="30164" actId="207"/>
          <ac:spMkLst>
            <pc:docMk/>
            <pc:sldMk cId="1191492477" sldId="2147478118"/>
            <ac:spMk id="59" creationId="{81EF7AC1-434E-A8DC-D88A-95052DFD3E93}"/>
          </ac:spMkLst>
        </pc:spChg>
        <pc:spChg chg="add mod">
          <ac:chgData name="Marcia Cristina Pereira, Enel" userId="55bfb2b5-20fc-4aa5-b6cc-639fb947d556" providerId="ADAL" clId="{015A835D-7C72-4F73-AD66-D44FF1F99D7E}" dt="2023-09-04T16:22:03.272" v="30102"/>
          <ac:spMkLst>
            <pc:docMk/>
            <pc:sldMk cId="1191492477" sldId="2147478118"/>
            <ac:spMk id="61" creationId="{93146BC1-9BBA-C522-F278-F2B07C8E28CF}"/>
          </ac:spMkLst>
        </pc:spChg>
        <pc:spChg chg="add mod">
          <ac:chgData name="Marcia Cristina Pereira, Enel" userId="55bfb2b5-20fc-4aa5-b6cc-639fb947d556" providerId="ADAL" clId="{015A835D-7C72-4F73-AD66-D44FF1F99D7E}" dt="2023-09-04T16:22:03.272" v="30102"/>
          <ac:spMkLst>
            <pc:docMk/>
            <pc:sldMk cId="1191492477" sldId="2147478118"/>
            <ac:spMk id="62" creationId="{0F54E7ED-9FBD-EF10-3D2C-13D68CF57AF5}"/>
          </ac:spMkLst>
        </pc:spChg>
        <pc:spChg chg="add mod">
          <ac:chgData name="Marcia Cristina Pereira, Enel" userId="55bfb2b5-20fc-4aa5-b6cc-639fb947d556" providerId="ADAL" clId="{015A835D-7C72-4F73-AD66-D44FF1F99D7E}" dt="2023-09-04T16:22:03.272" v="30102"/>
          <ac:spMkLst>
            <pc:docMk/>
            <pc:sldMk cId="1191492477" sldId="2147478118"/>
            <ac:spMk id="63" creationId="{692CD7C0-1539-69D8-6014-B6E3EFB21A97}"/>
          </ac:spMkLst>
        </pc:spChg>
        <pc:spChg chg="add mod">
          <ac:chgData name="Marcia Cristina Pereira, Enel" userId="55bfb2b5-20fc-4aa5-b6cc-639fb947d556" providerId="ADAL" clId="{015A835D-7C72-4F73-AD66-D44FF1F99D7E}" dt="2023-09-04T16:22:03.272" v="30102"/>
          <ac:spMkLst>
            <pc:docMk/>
            <pc:sldMk cId="1191492477" sldId="2147478118"/>
            <ac:spMk id="65" creationId="{A9CAF0D1-5E48-8E74-2500-49B86D957481}"/>
          </ac:spMkLst>
        </pc:spChg>
        <pc:spChg chg="add mod">
          <ac:chgData name="Marcia Cristina Pereira, Enel" userId="55bfb2b5-20fc-4aa5-b6cc-639fb947d556" providerId="ADAL" clId="{015A835D-7C72-4F73-AD66-D44FF1F99D7E}" dt="2023-09-04T16:22:03.272" v="30102"/>
          <ac:spMkLst>
            <pc:docMk/>
            <pc:sldMk cId="1191492477" sldId="2147478118"/>
            <ac:spMk id="66" creationId="{9C6DF4B5-83AD-0E39-48B6-151174AD93E0}"/>
          </ac:spMkLst>
        </pc:spChg>
        <pc:spChg chg="add mod">
          <ac:chgData name="Marcia Cristina Pereira, Enel" userId="55bfb2b5-20fc-4aa5-b6cc-639fb947d556" providerId="ADAL" clId="{015A835D-7C72-4F73-AD66-D44FF1F99D7E}" dt="2023-09-04T16:22:03.272" v="30102"/>
          <ac:spMkLst>
            <pc:docMk/>
            <pc:sldMk cId="1191492477" sldId="2147478118"/>
            <ac:spMk id="67" creationId="{76A0A67C-E1DA-D6A9-A480-3BFA62322724}"/>
          </ac:spMkLst>
        </pc:spChg>
        <pc:spChg chg="mod">
          <ac:chgData name="Marcia Cristina Pereira, Enel" userId="55bfb2b5-20fc-4aa5-b6cc-639fb947d556" providerId="ADAL" clId="{015A835D-7C72-4F73-AD66-D44FF1F99D7E}" dt="2023-09-04T16:24:28.280" v="30199"/>
          <ac:spMkLst>
            <pc:docMk/>
            <pc:sldMk cId="1191492477" sldId="2147478118"/>
            <ac:spMk id="72" creationId="{83F8348E-296B-B1F9-9DBA-5B2AC9BACDD3}"/>
          </ac:spMkLst>
        </pc:spChg>
        <pc:spChg chg="add mod">
          <ac:chgData name="Marcia Cristina Pereira, Enel" userId="55bfb2b5-20fc-4aa5-b6cc-639fb947d556" providerId="ADAL" clId="{015A835D-7C72-4F73-AD66-D44FF1F99D7E}" dt="2023-09-04T16:26:35.819" v="30293" actId="1036"/>
          <ac:spMkLst>
            <pc:docMk/>
            <pc:sldMk cId="1191492477" sldId="2147478118"/>
            <ac:spMk id="75" creationId="{EB7C35B2-ABC7-67E9-3A1E-AA5623FCD783}"/>
          </ac:spMkLst>
        </pc:spChg>
        <pc:spChg chg="add mod">
          <ac:chgData name="Marcia Cristina Pereira, Enel" userId="55bfb2b5-20fc-4aa5-b6cc-639fb947d556" providerId="ADAL" clId="{015A835D-7C72-4F73-AD66-D44FF1F99D7E}" dt="2023-09-04T16:26:01.749" v="30271" actId="122"/>
          <ac:spMkLst>
            <pc:docMk/>
            <pc:sldMk cId="1191492477" sldId="2147478118"/>
            <ac:spMk id="76" creationId="{016FD935-3860-1FC4-2F48-3F2E5EDF3F11}"/>
          </ac:spMkLst>
        </pc:spChg>
        <pc:spChg chg="mod">
          <ac:chgData name="Marcia Cristina Pereira, Enel" userId="55bfb2b5-20fc-4aa5-b6cc-639fb947d556" providerId="ADAL" clId="{015A835D-7C72-4F73-AD66-D44FF1F99D7E}" dt="2023-09-04T16:27:35.955" v="30383" actId="20577"/>
          <ac:spMkLst>
            <pc:docMk/>
            <pc:sldMk cId="1191492477" sldId="2147478118"/>
            <ac:spMk id="78" creationId="{14451256-9E26-82D1-D6BE-9E913C93422E}"/>
          </ac:spMkLst>
        </pc:spChg>
        <pc:spChg chg="mod">
          <ac:chgData name="Marcia Cristina Pereira, Enel" userId="55bfb2b5-20fc-4aa5-b6cc-639fb947d556" providerId="ADAL" clId="{015A835D-7C72-4F73-AD66-D44FF1F99D7E}" dt="2023-09-04T16:29:21.595" v="30426" actId="207"/>
          <ac:spMkLst>
            <pc:docMk/>
            <pc:sldMk cId="1191492477" sldId="2147478118"/>
            <ac:spMk id="79" creationId="{40E3A96B-8AEA-8481-E4BE-968138948790}"/>
          </ac:spMkLst>
        </pc:spChg>
        <pc:spChg chg="mod">
          <ac:chgData name="Marcia Cristina Pereira, Enel" userId="55bfb2b5-20fc-4aa5-b6cc-639fb947d556" providerId="ADAL" clId="{015A835D-7C72-4F73-AD66-D44FF1F99D7E}" dt="2023-09-08T23:36:09.226" v="64834" actId="1037"/>
          <ac:spMkLst>
            <pc:docMk/>
            <pc:sldMk cId="1191492477" sldId="2147478118"/>
            <ac:spMk id="81" creationId="{7BDD6651-1687-FB0D-D237-6AC4578BC26C}"/>
          </ac:spMkLst>
        </pc:spChg>
        <pc:spChg chg="mod">
          <ac:chgData name="Marcia Cristina Pereira, Enel" userId="55bfb2b5-20fc-4aa5-b6cc-639fb947d556" providerId="ADAL" clId="{015A835D-7C72-4F73-AD66-D44FF1F99D7E}" dt="2023-09-04T16:29:14.118" v="30425" actId="207"/>
          <ac:spMkLst>
            <pc:docMk/>
            <pc:sldMk cId="1191492477" sldId="2147478118"/>
            <ac:spMk id="82" creationId="{2F4A313D-E2C7-862B-5351-A8CF66B03097}"/>
          </ac:spMkLst>
        </pc:spChg>
        <pc:spChg chg="mod">
          <ac:chgData name="Marcia Cristina Pereira, Enel" userId="55bfb2b5-20fc-4aa5-b6cc-639fb947d556" providerId="ADAL" clId="{015A835D-7C72-4F73-AD66-D44FF1F99D7E}" dt="2023-09-04T16:46:44.002" v="30869" actId="20577"/>
          <ac:spMkLst>
            <pc:docMk/>
            <pc:sldMk cId="1191492477" sldId="2147478118"/>
            <ac:spMk id="84" creationId="{7392AB28-77B1-DBBA-0D8E-8E1067411479}"/>
          </ac:spMkLst>
        </pc:spChg>
        <pc:spChg chg="mod">
          <ac:chgData name="Marcia Cristina Pereira, Enel" userId="55bfb2b5-20fc-4aa5-b6cc-639fb947d556" providerId="ADAL" clId="{015A835D-7C72-4F73-AD66-D44FF1F99D7E}" dt="2023-09-04T16:28:58.550" v="30422" actId="207"/>
          <ac:spMkLst>
            <pc:docMk/>
            <pc:sldMk cId="1191492477" sldId="2147478118"/>
            <ac:spMk id="85" creationId="{1E543B85-4610-F0B7-8CFF-EDE8D0EAF8AB}"/>
          </ac:spMkLst>
        </pc:spChg>
        <pc:spChg chg="add del mod">
          <ac:chgData name="Marcia Cristina Pereira, Enel" userId="55bfb2b5-20fc-4aa5-b6cc-639fb947d556" providerId="ADAL" clId="{015A835D-7C72-4F73-AD66-D44FF1F99D7E}" dt="2023-09-04T16:30:11.864" v="30482" actId="478"/>
          <ac:spMkLst>
            <pc:docMk/>
            <pc:sldMk cId="1191492477" sldId="2147478118"/>
            <ac:spMk id="86" creationId="{89401717-8A89-7066-45DE-6A743409F0F1}"/>
          </ac:spMkLst>
        </pc:spChg>
        <pc:spChg chg="add mod">
          <ac:chgData name="Marcia Cristina Pereira, Enel" userId="55bfb2b5-20fc-4aa5-b6cc-639fb947d556" providerId="ADAL" clId="{015A835D-7C72-4F73-AD66-D44FF1F99D7E}" dt="2023-09-04T16:46:03.790" v="30862" actId="1038"/>
          <ac:spMkLst>
            <pc:docMk/>
            <pc:sldMk cId="1191492477" sldId="2147478118"/>
            <ac:spMk id="87" creationId="{0D047D83-CD78-1E4B-D00F-BD8F27559663}"/>
          </ac:spMkLst>
        </pc:spChg>
        <pc:spChg chg="add del mod">
          <ac:chgData name="Marcia Cristina Pereira, Enel" userId="55bfb2b5-20fc-4aa5-b6cc-639fb947d556" providerId="ADAL" clId="{015A835D-7C72-4F73-AD66-D44FF1F99D7E}" dt="2023-09-04T16:39:04.909" v="30638" actId="478"/>
          <ac:spMkLst>
            <pc:docMk/>
            <pc:sldMk cId="1191492477" sldId="2147478118"/>
            <ac:spMk id="88" creationId="{A969409D-F9B5-56AB-7834-24CF62B2389F}"/>
          </ac:spMkLst>
        </pc:spChg>
        <pc:spChg chg="add mod">
          <ac:chgData name="Marcia Cristina Pereira, Enel" userId="55bfb2b5-20fc-4aa5-b6cc-639fb947d556" providerId="ADAL" clId="{015A835D-7C72-4F73-AD66-D44FF1F99D7E}" dt="2023-09-04T16:44:43.937" v="30814" actId="1076"/>
          <ac:spMkLst>
            <pc:docMk/>
            <pc:sldMk cId="1191492477" sldId="2147478118"/>
            <ac:spMk id="89" creationId="{3DB6F120-1BDE-0A4C-40B1-E823AFB996CC}"/>
          </ac:spMkLst>
        </pc:spChg>
        <pc:spChg chg="add del mod">
          <ac:chgData name="Marcia Cristina Pereira, Enel" userId="55bfb2b5-20fc-4aa5-b6cc-639fb947d556" providerId="ADAL" clId="{015A835D-7C72-4F73-AD66-D44FF1F99D7E}" dt="2023-09-04T16:39:38.769" v="30713" actId="478"/>
          <ac:spMkLst>
            <pc:docMk/>
            <pc:sldMk cId="1191492477" sldId="2147478118"/>
            <ac:spMk id="90" creationId="{32C5E3A7-772E-E2A0-AF79-D7F0E21740B1}"/>
          </ac:spMkLst>
        </pc:spChg>
        <pc:spChg chg="add del mod">
          <ac:chgData name="Marcia Cristina Pereira, Enel" userId="55bfb2b5-20fc-4aa5-b6cc-639fb947d556" providerId="ADAL" clId="{015A835D-7C72-4F73-AD66-D44FF1F99D7E}" dt="2023-09-04T16:45:58.477" v="30859" actId="478"/>
          <ac:spMkLst>
            <pc:docMk/>
            <pc:sldMk cId="1191492477" sldId="2147478118"/>
            <ac:spMk id="93" creationId="{AA2BDAB9-69FD-253C-B2B5-90DD1551BBCC}"/>
          </ac:spMkLst>
        </pc:spChg>
        <pc:grpChg chg="del">
          <ac:chgData name="Marcia Cristina Pereira, Enel" userId="55bfb2b5-20fc-4aa5-b6cc-639fb947d556" providerId="ADAL" clId="{015A835D-7C72-4F73-AD66-D44FF1F99D7E}" dt="2023-09-04T16:21:54.373" v="30099" actId="478"/>
          <ac:grpSpMkLst>
            <pc:docMk/>
            <pc:sldMk cId="1191492477" sldId="2147478118"/>
            <ac:grpSpMk id="14" creationId="{577BF5B3-2ACA-9FAB-3ED9-9035D5F456A6}"/>
          </ac:grpSpMkLst>
        </pc:grpChg>
        <pc:grpChg chg="del">
          <ac:chgData name="Marcia Cristina Pereira, Enel" userId="55bfb2b5-20fc-4aa5-b6cc-639fb947d556" providerId="ADAL" clId="{015A835D-7C72-4F73-AD66-D44FF1F99D7E}" dt="2023-09-04T16:21:54.373" v="30099" actId="478"/>
          <ac:grpSpMkLst>
            <pc:docMk/>
            <pc:sldMk cId="1191492477" sldId="2147478118"/>
            <ac:grpSpMk id="16" creationId="{3ADFF101-2B97-C9BA-83BD-E6E014EF9530}"/>
          </ac:grpSpMkLst>
        </pc:grpChg>
        <pc:grpChg chg="del">
          <ac:chgData name="Marcia Cristina Pereira, Enel" userId="55bfb2b5-20fc-4aa5-b6cc-639fb947d556" providerId="ADAL" clId="{015A835D-7C72-4F73-AD66-D44FF1F99D7E}" dt="2023-09-04T16:22:02.375" v="30101" actId="478"/>
          <ac:grpSpMkLst>
            <pc:docMk/>
            <pc:sldMk cId="1191492477" sldId="2147478118"/>
            <ac:grpSpMk id="22" creationId="{49F23233-02C5-6316-BA51-ED598530EF73}"/>
          </ac:grpSpMkLst>
        </pc:grpChg>
        <pc:grpChg chg="del">
          <ac:chgData name="Marcia Cristina Pereira, Enel" userId="55bfb2b5-20fc-4aa5-b6cc-639fb947d556" providerId="ADAL" clId="{015A835D-7C72-4F73-AD66-D44FF1F99D7E}" dt="2023-09-04T16:22:02.375" v="30101" actId="478"/>
          <ac:grpSpMkLst>
            <pc:docMk/>
            <pc:sldMk cId="1191492477" sldId="2147478118"/>
            <ac:grpSpMk id="23" creationId="{EEC9F1E2-6608-B41A-895C-B717898D0E91}"/>
          </ac:grpSpMkLst>
        </pc:grpChg>
        <pc:grpChg chg="del">
          <ac:chgData name="Marcia Cristina Pereira, Enel" userId="55bfb2b5-20fc-4aa5-b6cc-639fb947d556" providerId="ADAL" clId="{015A835D-7C72-4F73-AD66-D44FF1F99D7E}" dt="2023-09-04T16:22:02.375" v="30101" actId="478"/>
          <ac:grpSpMkLst>
            <pc:docMk/>
            <pc:sldMk cId="1191492477" sldId="2147478118"/>
            <ac:grpSpMk id="24" creationId="{83C59247-CB58-D5FC-1DBB-8572D67857CD}"/>
          </ac:grpSpMkLst>
        </pc:grpChg>
        <pc:grpChg chg="add mod">
          <ac:chgData name="Marcia Cristina Pereira, Enel" userId="55bfb2b5-20fc-4aa5-b6cc-639fb947d556" providerId="ADAL" clId="{015A835D-7C72-4F73-AD66-D44FF1F99D7E}" dt="2023-09-04T16:44:52.671" v="30837" actId="1036"/>
          <ac:grpSpMkLst>
            <pc:docMk/>
            <pc:sldMk cId="1191492477" sldId="2147478118"/>
            <ac:grpSpMk id="44" creationId="{1ED540FA-0906-26A3-F815-5C51AFBE57CF}"/>
          </ac:grpSpMkLst>
        </pc:grpChg>
        <pc:grpChg chg="add mod">
          <ac:chgData name="Marcia Cristina Pereira, Enel" userId="55bfb2b5-20fc-4aa5-b6cc-639fb947d556" providerId="ADAL" clId="{015A835D-7C72-4F73-AD66-D44FF1F99D7E}" dt="2023-09-04T16:44:52.671" v="30837" actId="1036"/>
          <ac:grpSpMkLst>
            <pc:docMk/>
            <pc:sldMk cId="1191492477" sldId="2147478118"/>
            <ac:grpSpMk id="46" creationId="{DC0BF562-14A0-FB7C-5FA8-02106E87DD05}"/>
          </ac:grpSpMkLst>
        </pc:grpChg>
        <pc:grpChg chg="add mod">
          <ac:chgData name="Marcia Cristina Pereira, Enel" userId="55bfb2b5-20fc-4aa5-b6cc-639fb947d556" providerId="ADAL" clId="{015A835D-7C72-4F73-AD66-D44FF1F99D7E}" dt="2023-09-04T16:44:52.671" v="30837" actId="1036"/>
          <ac:grpSpMkLst>
            <pc:docMk/>
            <pc:sldMk cId="1191492477" sldId="2147478118"/>
            <ac:grpSpMk id="47" creationId="{239B6163-6CED-815A-D217-EDECBD6CF6CD}"/>
          </ac:grpSpMkLst>
        </pc:grpChg>
        <pc:grpChg chg="add mod">
          <ac:chgData name="Marcia Cristina Pereira, Enel" userId="55bfb2b5-20fc-4aa5-b6cc-639fb947d556" providerId="ADAL" clId="{015A835D-7C72-4F73-AD66-D44FF1F99D7E}" dt="2023-09-04T16:44:52.671" v="30837" actId="1036"/>
          <ac:grpSpMkLst>
            <pc:docMk/>
            <pc:sldMk cId="1191492477" sldId="2147478118"/>
            <ac:grpSpMk id="48" creationId="{993AA1F7-3EC6-CBCD-63F1-4307F5B306D7}"/>
          </ac:grpSpMkLst>
        </pc:grpChg>
        <pc:grpChg chg="add mod">
          <ac:chgData name="Marcia Cristina Pereira, Enel" userId="55bfb2b5-20fc-4aa5-b6cc-639fb947d556" providerId="ADAL" clId="{015A835D-7C72-4F73-AD66-D44FF1F99D7E}" dt="2023-09-04T16:22:03.272" v="30102"/>
          <ac:grpSpMkLst>
            <pc:docMk/>
            <pc:sldMk cId="1191492477" sldId="2147478118"/>
            <ac:grpSpMk id="52" creationId="{907BC457-6039-F342-CC08-A062B324325A}"/>
          </ac:grpSpMkLst>
        </pc:grpChg>
        <pc:grpChg chg="add mod">
          <ac:chgData name="Marcia Cristina Pereira, Enel" userId="55bfb2b5-20fc-4aa5-b6cc-639fb947d556" providerId="ADAL" clId="{015A835D-7C72-4F73-AD66-D44FF1F99D7E}" dt="2023-09-04T16:22:58.884" v="30163" actId="207"/>
          <ac:grpSpMkLst>
            <pc:docMk/>
            <pc:sldMk cId="1191492477" sldId="2147478118"/>
            <ac:grpSpMk id="56" creationId="{428A5DBE-CF33-F13A-D36C-9EE8F115EAC8}"/>
          </ac:grpSpMkLst>
        </pc:grpChg>
        <pc:grpChg chg="add mod">
          <ac:chgData name="Marcia Cristina Pereira, Enel" userId="55bfb2b5-20fc-4aa5-b6cc-639fb947d556" providerId="ADAL" clId="{015A835D-7C72-4F73-AD66-D44FF1F99D7E}" dt="2023-09-04T16:22:03.272" v="30102"/>
          <ac:grpSpMkLst>
            <pc:docMk/>
            <pc:sldMk cId="1191492477" sldId="2147478118"/>
            <ac:grpSpMk id="60" creationId="{4998AF19-72A1-E4E6-54BB-6827D5E8ED93}"/>
          </ac:grpSpMkLst>
        </pc:grpChg>
        <pc:grpChg chg="add mod">
          <ac:chgData name="Marcia Cristina Pereira, Enel" userId="55bfb2b5-20fc-4aa5-b6cc-639fb947d556" providerId="ADAL" clId="{015A835D-7C72-4F73-AD66-D44FF1F99D7E}" dt="2023-09-04T16:22:03.272" v="30102"/>
          <ac:grpSpMkLst>
            <pc:docMk/>
            <pc:sldMk cId="1191492477" sldId="2147478118"/>
            <ac:grpSpMk id="64" creationId="{FB5CBFD1-7D89-8113-AE60-3E015CD0B328}"/>
          </ac:grpSpMkLst>
        </pc:grpChg>
        <pc:grpChg chg="add mod">
          <ac:chgData name="Marcia Cristina Pereira, Enel" userId="55bfb2b5-20fc-4aa5-b6cc-639fb947d556" providerId="ADAL" clId="{015A835D-7C72-4F73-AD66-D44FF1F99D7E}" dt="2023-09-04T16:44:52.671" v="30837" actId="1036"/>
          <ac:grpSpMkLst>
            <pc:docMk/>
            <pc:sldMk cId="1191492477" sldId="2147478118"/>
            <ac:grpSpMk id="70" creationId="{2929FD9F-37AA-DAF2-ACC9-CB1CF0E858AE}"/>
          </ac:grpSpMkLst>
        </pc:grpChg>
        <pc:grpChg chg="add mod">
          <ac:chgData name="Marcia Cristina Pereira, Enel" userId="55bfb2b5-20fc-4aa5-b6cc-639fb947d556" providerId="ADAL" clId="{015A835D-7C72-4F73-AD66-D44FF1F99D7E}" dt="2023-09-04T16:44:52.671" v="30837" actId="1036"/>
          <ac:grpSpMkLst>
            <pc:docMk/>
            <pc:sldMk cId="1191492477" sldId="2147478118"/>
            <ac:grpSpMk id="74" creationId="{F8216DC8-1813-12A7-2D40-6DB75657B6F6}"/>
          </ac:grpSpMkLst>
        </pc:grpChg>
        <pc:grpChg chg="add mod">
          <ac:chgData name="Marcia Cristina Pereira, Enel" userId="55bfb2b5-20fc-4aa5-b6cc-639fb947d556" providerId="ADAL" clId="{015A835D-7C72-4F73-AD66-D44FF1F99D7E}" dt="2023-09-04T16:44:52.671" v="30837" actId="1036"/>
          <ac:grpSpMkLst>
            <pc:docMk/>
            <pc:sldMk cId="1191492477" sldId="2147478118"/>
            <ac:grpSpMk id="77" creationId="{E089DE42-3FDE-A190-6C5C-E6C45D049CB9}"/>
          </ac:grpSpMkLst>
        </pc:grpChg>
        <pc:grpChg chg="add mod">
          <ac:chgData name="Marcia Cristina Pereira, Enel" userId="55bfb2b5-20fc-4aa5-b6cc-639fb947d556" providerId="ADAL" clId="{015A835D-7C72-4F73-AD66-D44FF1F99D7E}" dt="2023-09-04T16:44:52.671" v="30837" actId="1036"/>
          <ac:grpSpMkLst>
            <pc:docMk/>
            <pc:sldMk cId="1191492477" sldId="2147478118"/>
            <ac:grpSpMk id="80" creationId="{7C6943E5-F6D0-3A7B-23FF-1B723B593400}"/>
          </ac:grpSpMkLst>
        </pc:grpChg>
        <pc:grpChg chg="add mod">
          <ac:chgData name="Marcia Cristina Pereira, Enel" userId="55bfb2b5-20fc-4aa5-b6cc-639fb947d556" providerId="ADAL" clId="{015A835D-7C72-4F73-AD66-D44FF1F99D7E}" dt="2023-09-04T16:44:52.671" v="30837" actId="1036"/>
          <ac:grpSpMkLst>
            <pc:docMk/>
            <pc:sldMk cId="1191492477" sldId="2147478118"/>
            <ac:grpSpMk id="83" creationId="{599808B3-69C0-2F61-1AC0-C56BC26E020B}"/>
          </ac:grpSpMkLst>
        </pc:grpChg>
        <pc:picChg chg="del">
          <ac:chgData name="Marcia Cristina Pereira, Enel" userId="55bfb2b5-20fc-4aa5-b6cc-639fb947d556" providerId="ADAL" clId="{015A835D-7C72-4F73-AD66-D44FF1F99D7E}" dt="2023-09-04T16:21:54.373" v="30099" actId="478"/>
          <ac:picMkLst>
            <pc:docMk/>
            <pc:sldMk cId="1191492477" sldId="2147478118"/>
            <ac:picMk id="3" creationId="{AEE97C42-FB57-859A-6C09-CB24C16A87D6}"/>
          </ac:picMkLst>
        </pc:picChg>
        <pc:picChg chg="del">
          <ac:chgData name="Marcia Cristina Pereira, Enel" userId="55bfb2b5-20fc-4aa5-b6cc-639fb947d556" providerId="ADAL" clId="{015A835D-7C72-4F73-AD66-D44FF1F99D7E}" dt="2023-09-04T16:21:54.373" v="30099" actId="478"/>
          <ac:picMkLst>
            <pc:docMk/>
            <pc:sldMk cId="1191492477" sldId="2147478118"/>
            <ac:picMk id="5" creationId="{D3BEAEE2-C3EA-D3CD-C294-E4A4F482F863}"/>
          </ac:picMkLst>
        </pc:picChg>
        <pc:picChg chg="del mod">
          <ac:chgData name="Marcia Cristina Pereira, Enel" userId="55bfb2b5-20fc-4aa5-b6cc-639fb947d556" providerId="ADAL" clId="{015A835D-7C72-4F73-AD66-D44FF1F99D7E}" dt="2023-09-04T16:42:38.496" v="30726" actId="478"/>
          <ac:picMkLst>
            <pc:docMk/>
            <pc:sldMk cId="1191492477" sldId="2147478118"/>
            <ac:picMk id="7" creationId="{437699DC-FE9C-2263-C030-04973BBE987A}"/>
          </ac:picMkLst>
        </pc:picChg>
        <pc:picChg chg="del">
          <ac:chgData name="Marcia Cristina Pereira, Enel" userId="55bfb2b5-20fc-4aa5-b6cc-639fb947d556" providerId="ADAL" clId="{015A835D-7C72-4F73-AD66-D44FF1F99D7E}" dt="2023-09-04T16:21:54.373" v="30099" actId="478"/>
          <ac:picMkLst>
            <pc:docMk/>
            <pc:sldMk cId="1191492477" sldId="2147478118"/>
            <ac:picMk id="19" creationId="{8B7006ED-9FE4-1317-6389-696CD8AAABDE}"/>
          </ac:picMkLst>
        </pc:picChg>
        <pc:picChg chg="add mod">
          <ac:chgData name="Marcia Cristina Pereira, Enel" userId="55bfb2b5-20fc-4aa5-b6cc-639fb947d556" providerId="ADAL" clId="{015A835D-7C72-4F73-AD66-D44FF1F99D7E}" dt="2023-09-04T16:44:52.671" v="30837" actId="1036"/>
          <ac:picMkLst>
            <pc:docMk/>
            <pc:sldMk cId="1191492477" sldId="2147478118"/>
            <ac:picMk id="68" creationId="{FABFEF16-BC5E-BFDF-BFAE-2D85AE96DC5B}"/>
          </ac:picMkLst>
        </pc:picChg>
        <pc:picChg chg="add mod">
          <ac:chgData name="Marcia Cristina Pereira, Enel" userId="55bfb2b5-20fc-4aa5-b6cc-639fb947d556" providerId="ADAL" clId="{015A835D-7C72-4F73-AD66-D44FF1F99D7E}" dt="2023-09-04T16:44:52.671" v="30837" actId="1036"/>
          <ac:picMkLst>
            <pc:docMk/>
            <pc:sldMk cId="1191492477" sldId="2147478118"/>
            <ac:picMk id="69" creationId="{666392C0-4A3C-7F90-A442-F41C939556DE}"/>
          </ac:picMkLst>
        </pc:picChg>
        <pc:picChg chg="mod">
          <ac:chgData name="Marcia Cristina Pereira, Enel" userId="55bfb2b5-20fc-4aa5-b6cc-639fb947d556" providerId="ADAL" clId="{015A835D-7C72-4F73-AD66-D44FF1F99D7E}" dt="2023-09-04T16:24:28.280" v="30199"/>
          <ac:picMkLst>
            <pc:docMk/>
            <pc:sldMk cId="1191492477" sldId="2147478118"/>
            <ac:picMk id="71" creationId="{F5004A8D-1FFA-B751-CE56-585D4FB375C2}"/>
          </ac:picMkLst>
        </pc:picChg>
        <pc:picChg chg="add mod">
          <ac:chgData name="Marcia Cristina Pereira, Enel" userId="55bfb2b5-20fc-4aa5-b6cc-639fb947d556" providerId="ADAL" clId="{015A835D-7C72-4F73-AD66-D44FF1F99D7E}" dt="2023-09-04T16:44:52.671" v="30837" actId="1036"/>
          <ac:picMkLst>
            <pc:docMk/>
            <pc:sldMk cId="1191492477" sldId="2147478118"/>
            <ac:picMk id="73" creationId="{A0CA5EA3-E18D-4AD2-98E7-4C3B0BDD8160}"/>
          </ac:picMkLst>
        </pc:picChg>
        <pc:picChg chg="add mod">
          <ac:chgData name="Marcia Cristina Pereira, Enel" userId="55bfb2b5-20fc-4aa5-b6cc-639fb947d556" providerId="ADAL" clId="{015A835D-7C72-4F73-AD66-D44FF1F99D7E}" dt="2023-09-04T16:46:12.026" v="30867" actId="1037"/>
          <ac:picMkLst>
            <pc:docMk/>
            <pc:sldMk cId="1191492477" sldId="2147478118"/>
            <ac:picMk id="92" creationId="{5BF548A3-AAA1-BF34-9110-38EA0FDD5672}"/>
          </ac:picMkLst>
        </pc:picChg>
      </pc:sldChg>
      <pc:sldChg chg="add del">
        <pc:chgData name="Marcia Cristina Pereira, Enel" userId="55bfb2b5-20fc-4aa5-b6cc-639fb947d556" providerId="ADAL" clId="{015A835D-7C72-4F73-AD66-D44FF1F99D7E}" dt="2023-09-04T16:19:28.519" v="30089" actId="47"/>
        <pc:sldMkLst>
          <pc:docMk/>
          <pc:sldMk cId="4260583228" sldId="2147478118"/>
        </pc:sldMkLst>
      </pc:sldChg>
      <pc:sldChg chg="addSp modSp add del">
        <pc:chgData name="Marcia Cristina Pereira, Enel" userId="55bfb2b5-20fc-4aa5-b6cc-639fb947d556" providerId="ADAL" clId="{015A835D-7C72-4F73-AD66-D44FF1F99D7E}" dt="2023-09-04T17:37:22.106" v="32252" actId="47"/>
        <pc:sldMkLst>
          <pc:docMk/>
          <pc:sldMk cId="141229501" sldId="2147478119"/>
        </pc:sldMkLst>
        <pc:picChg chg="add mod">
          <ac:chgData name="Marcia Cristina Pereira, Enel" userId="55bfb2b5-20fc-4aa5-b6cc-639fb947d556" providerId="ADAL" clId="{015A835D-7C72-4F73-AD66-D44FF1F99D7E}" dt="2023-09-04T17:36:44.002" v="32012" actId="1076"/>
          <ac:picMkLst>
            <pc:docMk/>
            <pc:sldMk cId="141229501" sldId="2147478119"/>
            <ac:picMk id="367618" creationId="{01873BD7-5C30-1F25-0C84-08EB9CD6C07F}"/>
          </ac:picMkLst>
        </pc:picChg>
      </pc:sldChg>
      <pc:sldChg chg="add del">
        <pc:chgData name="Marcia Cristina Pereira, Enel" userId="55bfb2b5-20fc-4aa5-b6cc-639fb947d556" providerId="ADAL" clId="{015A835D-7C72-4F73-AD66-D44FF1F99D7E}" dt="2023-09-04T17:31:11.243" v="31901" actId="47"/>
        <pc:sldMkLst>
          <pc:docMk/>
          <pc:sldMk cId="2574142380" sldId="2147478119"/>
        </pc:sldMkLst>
      </pc:sldChg>
      <pc:sldChg chg="addSp modSp add del">
        <pc:chgData name="Marcia Cristina Pereira, Enel" userId="55bfb2b5-20fc-4aa5-b6cc-639fb947d556" providerId="ADAL" clId="{015A835D-7C72-4F73-AD66-D44FF1F99D7E}" dt="2023-09-04T17:35:53.372" v="32006" actId="47"/>
        <pc:sldMkLst>
          <pc:docMk/>
          <pc:sldMk cId="3043583193" sldId="2147478119"/>
        </pc:sldMkLst>
        <pc:picChg chg="add mod">
          <ac:chgData name="Marcia Cristina Pereira, Enel" userId="55bfb2b5-20fc-4aa5-b6cc-639fb947d556" providerId="ADAL" clId="{015A835D-7C72-4F73-AD66-D44FF1F99D7E}" dt="2023-09-04T17:35:18.563" v="31997" actId="1076"/>
          <ac:picMkLst>
            <pc:docMk/>
            <pc:sldMk cId="3043583193" sldId="2147478119"/>
            <ac:picMk id="366594" creationId="{A68B4598-A065-3F51-7C06-7B861F53F2AB}"/>
          </ac:picMkLst>
        </pc:picChg>
      </pc:sldChg>
      <pc:sldChg chg="addSp delSp modSp add del">
        <pc:chgData name="Marcia Cristina Pereira, Enel" userId="55bfb2b5-20fc-4aa5-b6cc-639fb947d556" providerId="ADAL" clId="{015A835D-7C72-4F73-AD66-D44FF1F99D7E}" dt="2023-09-04T17:35:55.067" v="32007" actId="47"/>
        <pc:sldMkLst>
          <pc:docMk/>
          <pc:sldMk cId="3020358639" sldId="2147478120"/>
        </pc:sldMkLst>
        <pc:picChg chg="add del mod">
          <ac:chgData name="Marcia Cristina Pereira, Enel" userId="55bfb2b5-20fc-4aa5-b6cc-639fb947d556" providerId="ADAL" clId="{015A835D-7C72-4F73-AD66-D44FF1F99D7E}" dt="2023-09-04T17:35:51.393" v="32005" actId="478"/>
          <ac:picMkLst>
            <pc:docMk/>
            <pc:sldMk cId="3020358639" sldId="2147478120"/>
            <ac:picMk id="5" creationId="{EECA2546-10E4-063C-825B-C1DAF9C28617}"/>
          </ac:picMkLst>
        </pc:picChg>
      </pc:sldChg>
      <pc:sldChg chg="addSp delSp modSp add mod">
        <pc:chgData name="Marcia Cristina Pereira, Enel" userId="55bfb2b5-20fc-4aa5-b6cc-639fb947d556" providerId="ADAL" clId="{015A835D-7C72-4F73-AD66-D44FF1F99D7E}" dt="2023-09-04T18:00:08.665" v="32825" actId="1036"/>
        <pc:sldMkLst>
          <pc:docMk/>
          <pc:sldMk cId="4196570786" sldId="2147478120"/>
        </pc:sldMkLst>
        <pc:spChg chg="mod">
          <ac:chgData name="Marcia Cristina Pereira, Enel" userId="55bfb2b5-20fc-4aa5-b6cc-639fb947d556" providerId="ADAL" clId="{015A835D-7C72-4F73-AD66-D44FF1F99D7E}" dt="2023-09-04T17:58:00.893" v="32741" actId="948"/>
          <ac:spMkLst>
            <pc:docMk/>
            <pc:sldMk cId="4196570786" sldId="2147478120"/>
            <ac:spMk id="2" creationId="{2F5FA958-1857-83BE-830F-B8C6A842FD0F}"/>
          </ac:spMkLst>
        </pc:spChg>
        <pc:spChg chg="mod">
          <ac:chgData name="Marcia Cristina Pereira, Enel" userId="55bfb2b5-20fc-4aa5-b6cc-639fb947d556" providerId="ADAL" clId="{015A835D-7C72-4F73-AD66-D44FF1F99D7E}" dt="2023-09-04T17:58:05.931" v="32792" actId="20577"/>
          <ac:spMkLst>
            <pc:docMk/>
            <pc:sldMk cId="4196570786" sldId="2147478120"/>
            <ac:spMk id="3" creationId="{7490006B-41F1-3630-9B8C-71EB41DD7931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7:07.856" v="32086"/>
          <ac:spMkLst>
            <pc:docMk/>
            <pc:sldMk cId="4196570786" sldId="2147478120"/>
            <ac:spMk id="4" creationId="{6A71F5BE-55FD-9B50-4DFA-2D4EF46FD036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7:10.237" v="32154"/>
          <ac:spMkLst>
            <pc:docMk/>
            <pc:sldMk cId="4196570786" sldId="2147478120"/>
            <ac:spMk id="6" creationId="{D329F608-CDC1-C98E-7C90-3F45BD820664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7:11.924" v="32200"/>
          <ac:spMkLst>
            <pc:docMk/>
            <pc:sldMk cId="4196570786" sldId="2147478120"/>
            <ac:spMk id="7" creationId="{A1E96F20-3348-B819-FC04-10344B647069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37:12.975" v="32247"/>
          <ac:spMkLst>
            <pc:docMk/>
            <pc:sldMk cId="4196570786" sldId="2147478120"/>
            <ac:spMk id="8" creationId="{3DB2C6BE-4812-9947-A7A7-73F825A0249B}"/>
          </ac:spMkLst>
        </pc:spChg>
        <pc:spChg chg="add mod">
          <ac:chgData name="Marcia Cristina Pereira, Enel" userId="55bfb2b5-20fc-4aa5-b6cc-639fb947d556" providerId="ADAL" clId="{015A835D-7C72-4F73-AD66-D44FF1F99D7E}" dt="2023-09-04T17:59:28.343" v="32804" actId="20577"/>
          <ac:spMkLst>
            <pc:docMk/>
            <pc:sldMk cId="4196570786" sldId="2147478120"/>
            <ac:spMk id="11" creationId="{EBDE6788-DC12-2A13-B287-48973390F0B1}"/>
          </ac:spMkLst>
        </pc:spChg>
        <pc:spChg chg="del">
          <ac:chgData name="Marcia Cristina Pereira, Enel" userId="55bfb2b5-20fc-4aa5-b6cc-639fb947d556" providerId="ADAL" clId="{015A835D-7C72-4F73-AD66-D44FF1F99D7E}" dt="2023-09-04T17:36:53.580" v="32015" actId="478"/>
          <ac:spMkLst>
            <pc:docMk/>
            <pc:sldMk cId="4196570786" sldId="2147478120"/>
            <ac:spMk id="22" creationId="{63F872FF-F2C1-6CCF-774E-00837F29D8C3}"/>
          </ac:spMkLst>
        </pc:spChg>
        <pc:spChg chg="del">
          <ac:chgData name="Marcia Cristina Pereira, Enel" userId="55bfb2b5-20fc-4aa5-b6cc-639fb947d556" providerId="ADAL" clId="{015A835D-7C72-4F73-AD66-D44FF1F99D7E}" dt="2023-09-04T17:36:53.580" v="32015" actId="478"/>
          <ac:spMkLst>
            <pc:docMk/>
            <pc:sldMk cId="4196570786" sldId="2147478120"/>
            <ac:spMk id="23" creationId="{FFE169D7-B5CE-DE88-5332-72D6196DA9D6}"/>
          </ac:spMkLst>
        </pc:spChg>
        <pc:spChg chg="del">
          <ac:chgData name="Marcia Cristina Pereira, Enel" userId="55bfb2b5-20fc-4aa5-b6cc-639fb947d556" providerId="ADAL" clId="{015A835D-7C72-4F73-AD66-D44FF1F99D7E}" dt="2023-09-04T17:36:53.580" v="32015" actId="478"/>
          <ac:spMkLst>
            <pc:docMk/>
            <pc:sldMk cId="4196570786" sldId="2147478120"/>
            <ac:spMk id="24" creationId="{43E99637-5C45-3C1D-DA78-71CAF5C79EBF}"/>
          </ac:spMkLst>
        </pc:spChg>
        <pc:spChg chg="del">
          <ac:chgData name="Marcia Cristina Pereira, Enel" userId="55bfb2b5-20fc-4aa5-b6cc-639fb947d556" providerId="ADAL" clId="{015A835D-7C72-4F73-AD66-D44FF1F99D7E}" dt="2023-09-04T17:36:56.856" v="32016" actId="478"/>
          <ac:spMkLst>
            <pc:docMk/>
            <pc:sldMk cId="4196570786" sldId="2147478120"/>
            <ac:spMk id="27" creationId="{BC05B29E-9DB8-3D73-07F5-E96BB2B4382B}"/>
          </ac:spMkLst>
        </pc:spChg>
        <pc:spChg chg="del">
          <ac:chgData name="Marcia Cristina Pereira, Enel" userId="55bfb2b5-20fc-4aa5-b6cc-639fb947d556" providerId="ADAL" clId="{015A835D-7C72-4F73-AD66-D44FF1F99D7E}" dt="2023-09-04T17:36:53.580" v="32015" actId="478"/>
          <ac:spMkLst>
            <pc:docMk/>
            <pc:sldMk cId="4196570786" sldId="2147478120"/>
            <ac:spMk id="28" creationId="{4E410232-29E3-57B0-8E64-34FA9B949761}"/>
          </ac:spMkLst>
        </pc:spChg>
        <pc:spChg chg="add mod">
          <ac:chgData name="Marcia Cristina Pereira, Enel" userId="55bfb2b5-20fc-4aa5-b6cc-639fb947d556" providerId="ADAL" clId="{015A835D-7C72-4F73-AD66-D44FF1F99D7E}" dt="2023-09-04T17:40:34.275" v="32613" actId="20577"/>
          <ac:spMkLst>
            <pc:docMk/>
            <pc:sldMk cId="4196570786" sldId="2147478120"/>
            <ac:spMk id="31" creationId="{D7582521-4BC4-C0EC-29A0-F9CA1222908C}"/>
          </ac:spMkLst>
        </pc:spChg>
        <pc:spChg chg="add del mod">
          <ac:chgData name="Marcia Cristina Pereira, Enel" userId="55bfb2b5-20fc-4aa5-b6cc-639fb947d556" providerId="ADAL" clId="{015A835D-7C72-4F73-AD66-D44FF1F99D7E}" dt="2023-09-04T17:40:27.283" v="32609" actId="478"/>
          <ac:spMkLst>
            <pc:docMk/>
            <pc:sldMk cId="4196570786" sldId="2147478120"/>
            <ac:spMk id="32" creationId="{2BB53E6E-633F-3B76-2107-0F6FA4A05903}"/>
          </ac:spMkLst>
        </pc:spChg>
        <pc:spChg chg="add mod">
          <ac:chgData name="Marcia Cristina Pereira, Enel" userId="55bfb2b5-20fc-4aa5-b6cc-639fb947d556" providerId="ADAL" clId="{015A835D-7C72-4F73-AD66-D44FF1F99D7E}" dt="2023-09-04T17:40:37.168" v="32615" actId="20577"/>
          <ac:spMkLst>
            <pc:docMk/>
            <pc:sldMk cId="4196570786" sldId="2147478120"/>
            <ac:spMk id="33" creationId="{47BA431D-CEC7-C7B4-4CAF-287288501A86}"/>
          </ac:spMkLst>
        </pc:spChg>
        <pc:spChg chg="add mod">
          <ac:chgData name="Marcia Cristina Pereira, Enel" userId="55bfb2b5-20fc-4aa5-b6cc-639fb947d556" providerId="ADAL" clId="{015A835D-7C72-4F73-AD66-D44FF1F99D7E}" dt="2023-09-04T17:40:39.262" v="32617" actId="20577"/>
          <ac:spMkLst>
            <pc:docMk/>
            <pc:sldMk cId="4196570786" sldId="2147478120"/>
            <ac:spMk id="34" creationId="{8DE8080B-29F7-A927-66AB-B7E0D889F1F9}"/>
          </ac:spMkLst>
        </pc:spChg>
        <pc:spChg chg="add mod">
          <ac:chgData name="Marcia Cristina Pereira, Enel" userId="55bfb2b5-20fc-4aa5-b6cc-639fb947d556" providerId="ADAL" clId="{015A835D-7C72-4F73-AD66-D44FF1F99D7E}" dt="2023-09-04T17:39:49.845" v="32591" actId="20577"/>
          <ac:spMkLst>
            <pc:docMk/>
            <pc:sldMk cId="4196570786" sldId="2147478120"/>
            <ac:spMk id="35" creationId="{94629B7F-1921-E50D-93FA-1A75D28B18CA}"/>
          </ac:spMkLst>
        </pc:spChg>
        <pc:spChg chg="add mod">
          <ac:chgData name="Marcia Cristina Pereira, Enel" userId="55bfb2b5-20fc-4aa5-b6cc-639fb947d556" providerId="ADAL" clId="{015A835D-7C72-4F73-AD66-D44FF1F99D7E}" dt="2023-09-04T17:39:59.143" v="32595" actId="20577"/>
          <ac:spMkLst>
            <pc:docMk/>
            <pc:sldMk cId="4196570786" sldId="2147478120"/>
            <ac:spMk id="36" creationId="{908BDCA8-05FC-7055-F722-B5D8D9C651CB}"/>
          </ac:spMkLst>
        </pc:spChg>
        <pc:spChg chg="add mod">
          <ac:chgData name="Marcia Cristina Pereira, Enel" userId="55bfb2b5-20fc-4aa5-b6cc-639fb947d556" providerId="ADAL" clId="{015A835D-7C72-4F73-AD66-D44FF1F99D7E}" dt="2023-09-04T17:40:10.372" v="32599" actId="20577"/>
          <ac:spMkLst>
            <pc:docMk/>
            <pc:sldMk cId="4196570786" sldId="2147478120"/>
            <ac:spMk id="37" creationId="{51CD8DF3-829C-8057-7FBF-F309D261DE3C}"/>
          </ac:spMkLst>
        </pc:spChg>
        <pc:spChg chg="add del mod">
          <ac:chgData name="Marcia Cristina Pereira, Enel" userId="55bfb2b5-20fc-4aa5-b6cc-639fb947d556" providerId="ADAL" clId="{015A835D-7C72-4F73-AD66-D44FF1F99D7E}" dt="2023-09-04T17:57:53.718" v="32640" actId="478"/>
          <ac:spMkLst>
            <pc:docMk/>
            <pc:sldMk cId="4196570786" sldId="2147478120"/>
            <ac:spMk id="38" creationId="{C16DFDD7-241C-0700-019D-30A1E1ADFF7A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57:58.606" v="32687"/>
          <ac:spMkLst>
            <pc:docMk/>
            <pc:sldMk cId="4196570786" sldId="2147478120"/>
            <ac:spMk id="39" creationId="{5A59247E-D4D4-3F02-119C-2B593A3CC89B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57:59.592" v="32734"/>
          <ac:spMkLst>
            <pc:docMk/>
            <pc:sldMk cId="4196570786" sldId="2147478120"/>
            <ac:spMk id="40" creationId="{423B73D2-D443-D231-8263-460182FB8615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58:00.962" v="32782"/>
          <ac:spMkLst>
            <pc:docMk/>
            <pc:sldMk cId="4196570786" sldId="2147478120"/>
            <ac:spMk id="41" creationId="{A5D326E3-9298-D6B8-E6AD-5A2C4B4DA150}"/>
          </ac:spMkLst>
        </pc:spChg>
        <pc:spChg chg="add mod">
          <ac:chgData name="Marcia Cristina Pereira, Enel" userId="55bfb2b5-20fc-4aa5-b6cc-639fb947d556" providerId="ADAL" clId="{015A835D-7C72-4F73-AD66-D44FF1F99D7E}" dt="2023-09-04T17:59:55.739" v="32818" actId="20577"/>
          <ac:spMkLst>
            <pc:docMk/>
            <pc:sldMk cId="4196570786" sldId="2147478120"/>
            <ac:spMk id="42" creationId="{35AD67A9-B787-31E5-3991-61F9B74F6C7A}"/>
          </ac:spMkLst>
        </pc:spChg>
        <pc:spChg chg="add mod">
          <ac:chgData name="Marcia Cristina Pereira, Enel" userId="55bfb2b5-20fc-4aa5-b6cc-639fb947d556" providerId="ADAL" clId="{015A835D-7C72-4F73-AD66-D44FF1F99D7E}" dt="2023-09-04T17:59:58.376" v="32820" actId="20577"/>
          <ac:spMkLst>
            <pc:docMk/>
            <pc:sldMk cId="4196570786" sldId="2147478120"/>
            <ac:spMk id="43" creationId="{04A328A3-CD1C-2D84-9246-AE357473BAC6}"/>
          </ac:spMkLst>
        </pc:spChg>
        <pc:spChg chg="add mod">
          <ac:chgData name="Marcia Cristina Pereira, Enel" userId="55bfb2b5-20fc-4aa5-b6cc-639fb947d556" providerId="ADAL" clId="{015A835D-7C72-4F73-AD66-D44FF1F99D7E}" dt="2023-09-04T18:00:08.665" v="32825" actId="1036"/>
          <ac:spMkLst>
            <pc:docMk/>
            <pc:sldMk cId="4196570786" sldId="2147478120"/>
            <ac:spMk id="44" creationId="{36FF8701-E42E-CC9A-A0B7-F3603FC3CEDE}"/>
          </ac:spMkLst>
        </pc:spChg>
        <pc:spChg chg="del">
          <ac:chgData name="Marcia Cristina Pereira, Enel" userId="55bfb2b5-20fc-4aa5-b6cc-639fb947d556" providerId="ADAL" clId="{015A835D-7C72-4F73-AD66-D44FF1F99D7E}" dt="2023-09-04T17:36:53.580" v="32015" actId="478"/>
          <ac:spMkLst>
            <pc:docMk/>
            <pc:sldMk cId="4196570786" sldId="2147478120"/>
            <ac:spMk id="60" creationId="{ABA879BE-1F6E-804F-3CA9-B5370E358CA7}"/>
          </ac:spMkLst>
        </pc:spChg>
        <pc:grpChg chg="del">
          <ac:chgData name="Marcia Cristina Pereira, Enel" userId="55bfb2b5-20fc-4aa5-b6cc-639fb947d556" providerId="ADAL" clId="{015A835D-7C72-4F73-AD66-D44FF1F99D7E}" dt="2023-09-04T17:36:53.580" v="32015" actId="478"/>
          <ac:grpSpMkLst>
            <pc:docMk/>
            <pc:sldMk cId="4196570786" sldId="2147478120"/>
            <ac:grpSpMk id="12" creationId="{953D21BC-1C5D-F510-B6B5-E48358B6DBCE}"/>
          </ac:grpSpMkLst>
        </pc:grpChg>
        <pc:grpChg chg="del">
          <ac:chgData name="Marcia Cristina Pereira, Enel" userId="55bfb2b5-20fc-4aa5-b6cc-639fb947d556" providerId="ADAL" clId="{015A835D-7C72-4F73-AD66-D44FF1F99D7E}" dt="2023-09-04T17:36:53.580" v="32015" actId="478"/>
          <ac:grpSpMkLst>
            <pc:docMk/>
            <pc:sldMk cId="4196570786" sldId="2147478120"/>
            <ac:grpSpMk id="17" creationId="{C9EA22A9-DD54-FED7-8836-2BECB5DFBB0E}"/>
          </ac:grpSpMkLst>
        </pc:grpChg>
        <pc:grpChg chg="del">
          <ac:chgData name="Marcia Cristina Pereira, Enel" userId="55bfb2b5-20fc-4aa5-b6cc-639fb947d556" providerId="ADAL" clId="{015A835D-7C72-4F73-AD66-D44FF1F99D7E}" dt="2023-09-04T17:36:53.580" v="32015" actId="478"/>
          <ac:grpSpMkLst>
            <pc:docMk/>
            <pc:sldMk cId="4196570786" sldId="2147478120"/>
            <ac:grpSpMk id="55" creationId="{27AFD5BA-9AE3-5B2D-E964-257A293E1A57}"/>
          </ac:grpSpMkLst>
        </pc:grpChg>
        <pc:graphicFrameChg chg="add mod ord modVis replST">
          <ac:chgData name="Marcia Cristina Pereira, Enel" userId="55bfb2b5-20fc-4aa5-b6cc-639fb947d556" providerId="ADAL" clId="{015A835D-7C72-4F73-AD66-D44FF1F99D7E}" dt="2023-09-04T17:58:00.966" v="32784"/>
          <ac:graphicFrameMkLst>
            <pc:docMk/>
            <pc:sldMk cId="4196570786" sldId="2147478120"/>
            <ac:graphicFrameMk id="5" creationId="{16391641-47EF-264F-CA37-068C408FEBE9}"/>
          </ac:graphicFrameMkLst>
        </pc:graphicFrameChg>
        <pc:picChg chg="add del mod">
          <ac:chgData name="Marcia Cristina Pereira, Enel" userId="55bfb2b5-20fc-4aa5-b6cc-639fb947d556" providerId="ADAL" clId="{015A835D-7C72-4F73-AD66-D44FF1F99D7E}" dt="2023-09-04T17:41:09.138" v="32620" actId="478"/>
          <ac:picMkLst>
            <pc:docMk/>
            <pc:sldMk cId="4196570786" sldId="2147478120"/>
            <ac:picMk id="9" creationId="{9BDB7047-681F-EE54-F541-EF4FE145FC26}"/>
          </ac:picMkLst>
        </pc:picChg>
        <pc:picChg chg="add mod">
          <ac:chgData name="Marcia Cristina Pereira, Enel" userId="55bfb2b5-20fc-4aa5-b6cc-639fb947d556" providerId="ADAL" clId="{015A835D-7C72-4F73-AD66-D44FF1F99D7E}" dt="2023-09-04T17:38:19.151" v="32455" actId="1037"/>
          <ac:picMkLst>
            <pc:docMk/>
            <pc:sldMk cId="4196570786" sldId="2147478120"/>
            <ac:picMk id="10" creationId="{9BC8A87D-2C8B-3905-0CA9-205C4C2C2F5A}"/>
          </ac:picMkLst>
        </pc:picChg>
        <pc:picChg chg="del mod">
          <ac:chgData name="Marcia Cristina Pereira, Enel" userId="55bfb2b5-20fc-4aa5-b6cc-639fb947d556" providerId="ADAL" clId="{015A835D-7C72-4F73-AD66-D44FF1F99D7E}" dt="2023-09-04T17:36:59.375" v="32018" actId="478"/>
          <ac:picMkLst>
            <pc:docMk/>
            <pc:sldMk cId="4196570786" sldId="2147478120"/>
            <ac:picMk id="26" creationId="{3540DB0C-7568-7AAB-C6AD-3362AFE83A40}"/>
          </ac:picMkLst>
        </pc:picChg>
        <pc:picChg chg="add mod">
          <ac:chgData name="Marcia Cristina Pereira, Enel" userId="55bfb2b5-20fc-4aa5-b6cc-639fb947d556" providerId="ADAL" clId="{015A835D-7C72-4F73-AD66-D44FF1F99D7E}" dt="2023-09-04T17:41:33.722" v="32628" actId="14100"/>
          <ac:picMkLst>
            <pc:docMk/>
            <pc:sldMk cId="4196570786" sldId="2147478120"/>
            <ac:picMk id="369666" creationId="{38945B89-8050-82D1-88C1-D52D6E792E1B}"/>
          </ac:picMkLst>
        </pc:picChg>
      </pc:sldChg>
      <pc:sldChg chg="add del">
        <pc:chgData name="Marcia Cristina Pereira, Enel" userId="55bfb2b5-20fc-4aa5-b6cc-639fb947d556" providerId="ADAL" clId="{015A835D-7C72-4F73-AD66-D44FF1F99D7E}" dt="2023-09-04T18:01:55.626" v="32870" actId="47"/>
        <pc:sldMkLst>
          <pc:docMk/>
          <pc:sldMk cId="2627604560" sldId="2147478121"/>
        </pc:sldMkLst>
      </pc:sldChg>
      <pc:sldChg chg="add">
        <pc:chgData name="Marcia Cristina Pereira, Enel" userId="55bfb2b5-20fc-4aa5-b6cc-639fb947d556" providerId="ADAL" clId="{015A835D-7C72-4F73-AD66-D44FF1F99D7E}" dt="2023-09-05T23:56:37.238" v="38451"/>
        <pc:sldMkLst>
          <pc:docMk/>
          <pc:sldMk cId="1545011141" sldId="2147478122"/>
        </pc:sldMkLst>
      </pc:sldChg>
      <pc:sldChg chg="new add del">
        <pc:chgData name="Marcia Cristina Pereira, Enel" userId="55bfb2b5-20fc-4aa5-b6cc-639fb947d556" providerId="ADAL" clId="{015A835D-7C72-4F73-AD66-D44FF1F99D7E}" dt="2023-09-06T00:01:01.521" v="38458" actId="47"/>
        <pc:sldMkLst>
          <pc:docMk/>
          <pc:sldMk cId="644617176" sldId="2147478123"/>
        </pc:sldMkLst>
      </pc:sldChg>
      <pc:sldChg chg="addSp delSp modSp add mod delAnim">
        <pc:chgData name="Marcia Cristina Pereira, Enel" userId="55bfb2b5-20fc-4aa5-b6cc-639fb947d556" providerId="ADAL" clId="{015A835D-7C72-4F73-AD66-D44FF1F99D7E}" dt="2023-09-08T23:29:17.493" v="64722"/>
        <pc:sldMkLst>
          <pc:docMk/>
          <pc:sldMk cId="1844243443" sldId="2147478123"/>
        </pc:sldMkLst>
        <pc:spChg chg="add del mod modVis">
          <ac:chgData name="Marcia Cristina Pereira, Enel" userId="55bfb2b5-20fc-4aa5-b6cc-639fb947d556" providerId="ADAL" clId="{015A835D-7C72-4F73-AD66-D44FF1F99D7E}" dt="2023-09-06T00:03:57.448" v="38505"/>
          <ac:spMkLst>
            <pc:docMk/>
            <pc:sldMk cId="1844243443" sldId="2147478123"/>
            <ac:spMk id="2" creationId="{4649AA7E-A438-6831-8854-AD2A1EA147A6}"/>
          </ac:spMkLst>
        </pc:spChg>
        <pc:spChg chg="add del mod modVis">
          <ac:chgData name="Marcia Cristina Pereira, Enel" userId="55bfb2b5-20fc-4aa5-b6cc-639fb947d556" providerId="ADAL" clId="{015A835D-7C72-4F73-AD66-D44FF1F99D7E}" dt="2023-09-06T15:08:00.775" v="64626"/>
          <ac:spMkLst>
            <pc:docMk/>
            <pc:sldMk cId="1844243443" sldId="2147478123"/>
            <ac:spMk id="2" creationId="{B649E0E8-7E11-03E6-733E-240235B7EF12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4:02.091" v="38555"/>
          <ac:spMkLst>
            <pc:docMk/>
            <pc:sldMk cId="1844243443" sldId="2147478123"/>
            <ac:spMk id="3" creationId="{CB9EEBB3-83D6-8735-2649-5371953761AC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4:02.834" v="38603"/>
          <ac:spMkLst>
            <pc:docMk/>
            <pc:sldMk cId="1844243443" sldId="2147478123"/>
            <ac:spMk id="5" creationId="{7C82D11E-AEE2-C067-9909-C1F7471E63E8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4:05.267" v="38656"/>
          <ac:spMkLst>
            <pc:docMk/>
            <pc:sldMk cId="1844243443" sldId="2147478123"/>
            <ac:spMk id="6" creationId="{C43475E8-B9F6-5218-ED23-14A32E61456E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4:08.432" v="38712"/>
          <ac:spMkLst>
            <pc:docMk/>
            <pc:sldMk cId="1844243443" sldId="2147478123"/>
            <ac:spMk id="7" creationId="{0075B04D-65AF-42EA-E4C8-1A46892FBB38}"/>
          </ac:spMkLst>
        </pc:spChg>
        <pc:spChg chg="add del mod modVis">
          <ac:chgData name="Marcia Cristina Pereira, Enel" userId="55bfb2b5-20fc-4aa5-b6cc-639fb947d556" providerId="ADAL" clId="{015A835D-7C72-4F73-AD66-D44FF1F99D7E}" dt="2023-09-08T23:29:17.481" v="64720"/>
          <ac:spMkLst>
            <pc:docMk/>
            <pc:sldMk cId="1844243443" sldId="2147478123"/>
            <ac:spMk id="8" creationId="{0DF33F5F-B71F-0B08-B499-E9D4C87539FD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4:12.979" v="38775"/>
          <ac:spMkLst>
            <pc:docMk/>
            <pc:sldMk cId="1844243443" sldId="2147478123"/>
            <ac:spMk id="8" creationId="{9C22AE2F-2CFA-5AD8-8D83-68855858726F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4:13.621" v="38820"/>
          <ac:spMkLst>
            <pc:docMk/>
            <pc:sldMk cId="1844243443" sldId="2147478123"/>
            <ac:spMk id="9" creationId="{454F383D-60CD-B3B0-05F1-B0BD0E528535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4:14.500" v="38866"/>
          <ac:spMkLst>
            <pc:docMk/>
            <pc:sldMk cId="1844243443" sldId="2147478123"/>
            <ac:spMk id="10" creationId="{58BF0A0C-8182-08DC-C3CE-5FD49CEAD47D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4:18.692" v="38923"/>
          <ac:spMkLst>
            <pc:docMk/>
            <pc:sldMk cId="1844243443" sldId="2147478123"/>
            <ac:spMk id="11" creationId="{131F3ADA-017C-E7E5-CCCE-EF93E4F538BF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4:23.441" v="38968"/>
          <ac:spMkLst>
            <pc:docMk/>
            <pc:sldMk cId="1844243443" sldId="2147478123"/>
            <ac:spMk id="12" creationId="{F9F1AE48-FCDE-C1A1-EB12-CF6301BE25E8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13" creationId="{C600065E-9CFA-0DBA-65ED-990F6493DB4C}"/>
          </ac:spMkLst>
        </pc:spChg>
        <pc:spChg chg="mod ord">
          <ac:chgData name="Marcia Cristina Pereira, Enel" userId="55bfb2b5-20fc-4aa5-b6cc-639fb947d556" providerId="ADAL" clId="{015A835D-7C72-4F73-AD66-D44FF1F99D7E}" dt="2023-09-08T23:29:17.352" v="64679" actId="948"/>
          <ac:spMkLst>
            <pc:docMk/>
            <pc:sldMk cId="1844243443" sldId="2147478123"/>
            <ac:spMk id="14" creationId="{4B2105F6-F6FA-01FD-CD28-C690C42A4B91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16" creationId="{75B714B1-3BD6-3635-B963-A265B85CFCE7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17" creationId="{B5036E6A-F122-AFE4-DE79-7EC0D1359FC7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18" creationId="{0268AE02-2BD6-49B9-C99A-7FCFD777025E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20" creationId="{AA5B5520-338D-FA7B-E243-E569FD668CDC}"/>
          </ac:spMkLst>
        </pc:spChg>
        <pc:spChg chg="del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21" creationId="{5B28ADFE-F228-3A1B-C4C9-8A349EA638DC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24" creationId="{A7B13A39-7AB7-E846-63F1-D05D42E89093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26" creationId="{7EDBB4CE-01A6-8252-3DDE-2CF9614C2301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28" creationId="{853C350F-1A4F-B8C2-2E9A-F26B3AAC11C5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29" creationId="{0E512CBC-FF47-6602-67AA-B897FFD1D1BC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30" creationId="{52F3CA3B-1E1B-8E13-B8D9-D98453065072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31" creationId="{69C17C3E-A4C0-89B5-58BD-DC531BD62A03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32" creationId="{20F4D1B9-C491-9ED2-B90E-E93919BA7D05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33" creationId="{CF6CF36F-3833-64E9-15EC-5816E4E5B670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40" creationId="{B870A257-1EB9-949F-A25A-F2B8A866BD02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43" creationId="{11EFD237-B286-B686-C875-AA9087CE0CD2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45" creationId="{F08EDCFE-AE11-DFEF-0DC0-8EBD8CE11FDE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46" creationId="{1F2509F6-9EF1-9381-3F7C-10F9681AEF99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47" creationId="{8C5A2FDA-E368-4380-178C-A4FBCA750CEB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48" creationId="{13709088-5C73-5196-C587-1AEAFE33FFAF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49" creationId="{7156E412-2076-B3DC-C0EE-802E4732F7A8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50" creationId="{87BE6589-4930-6B9D-EB55-AAC10904FE8E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51" creationId="{F66D4CE1-9C06-0C56-D6F2-A42AEA1BA527}"/>
          </ac:spMkLst>
        </pc:spChg>
        <pc:spChg chg="add del mod">
          <ac:chgData name="Marcia Cristina Pereira, Enel" userId="55bfb2b5-20fc-4aa5-b6cc-639fb947d556" providerId="ADAL" clId="{015A835D-7C72-4F73-AD66-D44FF1F99D7E}" dt="2023-09-06T00:06:25.052" v="38997" actId="478"/>
          <ac:spMkLst>
            <pc:docMk/>
            <pc:sldMk cId="1844243443" sldId="2147478123"/>
            <ac:spMk id="52" creationId="{740ED50D-E8FA-D816-4034-A22883B46A41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53" creationId="{17E0E151-5950-31E7-D581-E1EB601E2036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54" creationId="{2129BD7C-F195-270A-F232-DE140DE03573}"/>
          </ac:spMkLst>
        </pc:spChg>
        <pc:spChg chg="add del mod">
          <ac:chgData name="Marcia Cristina Pereira, Enel" userId="55bfb2b5-20fc-4aa5-b6cc-639fb947d556" providerId="ADAL" clId="{015A835D-7C72-4F73-AD66-D44FF1F99D7E}" dt="2023-09-06T00:06:25.052" v="38997" actId="478"/>
          <ac:spMkLst>
            <pc:docMk/>
            <pc:sldMk cId="1844243443" sldId="2147478123"/>
            <ac:spMk id="55" creationId="{D1745DC9-3814-AD72-EE1C-A5383AA92FB8}"/>
          </ac:spMkLst>
        </pc:spChg>
        <pc:spChg chg="add del mod">
          <ac:chgData name="Marcia Cristina Pereira, Enel" userId="55bfb2b5-20fc-4aa5-b6cc-639fb947d556" providerId="ADAL" clId="{015A835D-7C72-4F73-AD66-D44FF1F99D7E}" dt="2023-09-06T00:06:25.052" v="38997" actId="478"/>
          <ac:spMkLst>
            <pc:docMk/>
            <pc:sldMk cId="1844243443" sldId="2147478123"/>
            <ac:spMk id="56" creationId="{7C115B8B-DDE6-2317-1A52-04D706C98364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57" creationId="{DE7ADA16-D587-BB50-EBB7-2A076B7CC511}"/>
          </ac:spMkLst>
        </pc:spChg>
        <pc:spChg chg="add del mod">
          <ac:chgData name="Marcia Cristina Pereira, Enel" userId="55bfb2b5-20fc-4aa5-b6cc-639fb947d556" providerId="ADAL" clId="{015A835D-7C72-4F73-AD66-D44FF1F99D7E}" dt="2023-09-06T00:06:25.052" v="38997" actId="478"/>
          <ac:spMkLst>
            <pc:docMk/>
            <pc:sldMk cId="1844243443" sldId="2147478123"/>
            <ac:spMk id="59" creationId="{2A362D29-9341-AA46-B1C0-91CC8659F467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65" creationId="{2E4C9780-6E82-064C-9AC9-9725121C6CA8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66" creationId="{05C0D0C1-AF1A-AB56-5F17-7C78B1CB602F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67" creationId="{07161472-65D6-8063-116F-C4207CCC55F5}"/>
          </ac:spMkLst>
        </pc:spChg>
        <pc:spChg chg="add del mod">
          <ac:chgData name="Marcia Cristina Pereira, Enel" userId="55bfb2b5-20fc-4aa5-b6cc-639fb947d556" providerId="ADAL" clId="{015A835D-7C72-4F73-AD66-D44FF1F99D7E}" dt="2023-09-06T00:06:21.916" v="38996" actId="478"/>
          <ac:spMkLst>
            <pc:docMk/>
            <pc:sldMk cId="1844243443" sldId="2147478123"/>
            <ac:spMk id="70" creationId="{ECF0330E-930A-C480-BCE2-44B05EB4F75B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6:29.822" v="39051"/>
          <ac:spMkLst>
            <pc:docMk/>
            <pc:sldMk cId="1844243443" sldId="2147478123"/>
            <ac:spMk id="74" creationId="{DB95F0AC-B4B8-017F-328D-880C2EFBD6D6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6:30.603" v="39097"/>
          <ac:spMkLst>
            <pc:docMk/>
            <pc:sldMk cId="1844243443" sldId="2147478123"/>
            <ac:spMk id="75" creationId="{C1BA4BA9-FA91-9467-E9E5-8D6AD64A2748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6:31.801" v="39146"/>
          <ac:spMkLst>
            <pc:docMk/>
            <pc:sldMk cId="1844243443" sldId="2147478123"/>
            <ac:spMk id="76" creationId="{40D44AA4-EC50-0206-2562-BADC94E6CDAE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6:32.774" v="39196"/>
          <ac:spMkLst>
            <pc:docMk/>
            <pc:sldMk cId="1844243443" sldId="2147478123"/>
            <ac:spMk id="77" creationId="{40B45C47-864C-D985-4DE0-9A75CC355AF2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06:33.703" v="39245"/>
          <ac:spMkLst>
            <pc:docMk/>
            <pc:sldMk cId="1844243443" sldId="2147478123"/>
            <ac:spMk id="78" creationId="{C4C4EE2B-5A94-598B-2B52-68958C4E746D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79" creationId="{5B3F4872-5694-DDD0-6277-778CDBA042E3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81" creationId="{08DC2272-36BB-ACCA-E27E-7FA41BB7589B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82" creationId="{72DF4022-0959-70F4-5645-24F19657E3CF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83" creationId="{67DC4077-4F7D-3388-4277-C1F5D2A7A54A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85" creationId="{D68505F6-ED05-02A2-6181-F8741DEF1950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88" creationId="{1BA70DF3-547B-5E87-2B05-F520C04A8B18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90" creationId="{A0542F96-0E4F-F078-3C01-91E713A8AC86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91" creationId="{5F1AC6A2-8B71-7B64-90F5-92CC6B0B4A79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92" creationId="{2EF2911A-DFC1-1A56-1CAC-1788EE2196BC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93" creationId="{7CE3C6F0-D2C7-26E7-3844-D74BC8F52032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94" creationId="{F8E22E3E-C084-0D5C-BD67-3FDB324FFA0B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95" creationId="{86827E62-A8A3-B3C5-0EE6-69947400DC72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96" creationId="{1E7650D9-6CE5-C850-8A4E-DF3107BFA1BD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03" creationId="{FC9359F2-BD2F-8904-D287-0FFA6D50C977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06" creationId="{D6474FFC-DF7F-AF6B-FBDF-EB016DE97B8E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08" creationId="{354E89F1-42A8-B5F8-6088-A648E07E2B73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09" creationId="{5394C101-DF24-7CF4-41B6-5D18082A9A4A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10" creationId="{BB07CEA7-37A3-9C62-205F-1580750A60EC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11" creationId="{21397540-EA3F-1406-977C-F00D12776122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12" creationId="{133F4BFB-B814-7FBF-0CC4-1FC7C4724A65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13" creationId="{E100672E-ABD5-A1D1-452B-7B6C1A4F58AA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14" creationId="{51933A12-395D-A074-BDD9-8099702D6FC5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15" creationId="{A0FB84E0-B2F0-9165-9752-1790834EB912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16" creationId="{BE90143B-E892-D36F-ADC1-11285F7CCCBC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17" creationId="{6B16C001-2C14-B7A2-555F-3C0115406D0A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18" creationId="{5C309E5E-E309-FB5F-6AF9-A9CE8893E0D4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19" creationId="{DC2B0C03-D10B-B81E-D8FB-4E7B4018AC8E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20" creationId="{D4FA67F5-591A-50B4-CBE2-2E405C0EB3B0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22" creationId="{542195B0-050B-8C7D-586D-98EF46599380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28" creationId="{0FF54529-B2D6-A9DF-FE3B-36FBAACF53D5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29" creationId="{E7831175-5181-C1EE-D27B-E13F97B9FA17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30" creationId="{6BF8138E-9701-70DC-875B-9026177E5864}"/>
          </ac:spMkLst>
        </pc:spChg>
        <pc:spChg chg="add del mod">
          <ac:chgData name="Marcia Cristina Pereira, Enel" userId="55bfb2b5-20fc-4aa5-b6cc-639fb947d556" providerId="ADAL" clId="{015A835D-7C72-4F73-AD66-D44FF1F99D7E}" dt="2023-09-06T00:07:11.420" v="39284"/>
          <ac:spMkLst>
            <pc:docMk/>
            <pc:sldMk cId="1844243443" sldId="2147478123"/>
            <ac:spMk id="133" creationId="{3BFA163D-E306-D21D-D615-F94A0B4D6652}"/>
          </ac:spMkLst>
        </pc:spChg>
        <pc:spChg chg="add del mod">
          <ac:chgData name="Marcia Cristina Pereira, Enel" userId="55bfb2b5-20fc-4aa5-b6cc-639fb947d556" providerId="ADAL" clId="{015A835D-7C72-4F73-AD66-D44FF1F99D7E}" dt="2023-09-06T00:07:43.759" v="39286" actId="478"/>
          <ac:spMkLst>
            <pc:docMk/>
            <pc:sldMk cId="1844243443" sldId="2147478123"/>
            <ac:spMk id="139" creationId="{243E99BA-C333-0F97-9E84-DA96646AFC5F}"/>
          </ac:spMkLst>
        </pc:spChg>
        <pc:spChg chg="del mod">
          <ac:chgData name="Marcia Cristina Pereira, Enel" userId="55bfb2b5-20fc-4aa5-b6cc-639fb947d556" providerId="ADAL" clId="{015A835D-7C72-4F73-AD66-D44FF1F99D7E}" dt="2023-09-06T00:08:26.687" v="39294" actId="478"/>
          <ac:spMkLst>
            <pc:docMk/>
            <pc:sldMk cId="1844243443" sldId="2147478123"/>
            <ac:spMk id="144" creationId="{B89464CE-901E-C1E5-26AC-B2A35CC6C9E3}"/>
          </ac:spMkLst>
        </pc:spChg>
        <pc:spChg chg="del mod">
          <ac:chgData name="Marcia Cristina Pereira, Enel" userId="55bfb2b5-20fc-4aa5-b6cc-639fb947d556" providerId="ADAL" clId="{015A835D-7C72-4F73-AD66-D44FF1F99D7E}" dt="2023-09-06T00:08:20.251" v="39290" actId="478"/>
          <ac:spMkLst>
            <pc:docMk/>
            <pc:sldMk cId="1844243443" sldId="2147478123"/>
            <ac:spMk id="146" creationId="{A4D0FDA3-EDBD-2BB7-C411-0D6508A42EB1}"/>
          </ac:spMkLst>
        </pc:spChg>
        <pc:spChg chg="mod">
          <ac:chgData name="Marcia Cristina Pereira, Enel" userId="55bfb2b5-20fc-4aa5-b6cc-639fb947d556" providerId="ADAL" clId="{015A835D-7C72-4F73-AD66-D44FF1F99D7E}" dt="2023-09-06T00:32:59.328" v="41745" actId="1035"/>
          <ac:spMkLst>
            <pc:docMk/>
            <pc:sldMk cId="1844243443" sldId="2147478123"/>
            <ac:spMk id="147" creationId="{965B890F-2980-8BAA-2019-67BE77EEB99A}"/>
          </ac:spMkLst>
        </pc:spChg>
        <pc:spChg chg="del mod">
          <ac:chgData name="Marcia Cristina Pereira, Enel" userId="55bfb2b5-20fc-4aa5-b6cc-639fb947d556" providerId="ADAL" clId="{015A835D-7C72-4F73-AD66-D44FF1F99D7E}" dt="2023-09-06T00:08:23.393" v="39292" actId="478"/>
          <ac:spMkLst>
            <pc:docMk/>
            <pc:sldMk cId="1844243443" sldId="2147478123"/>
            <ac:spMk id="148" creationId="{2019C6AA-1C08-A58B-AC38-BD54F9F6E493}"/>
          </ac:spMkLst>
        </pc:spChg>
        <pc:spChg chg="del mod">
          <ac:chgData name="Marcia Cristina Pereira, Enel" userId="55bfb2b5-20fc-4aa5-b6cc-639fb947d556" providerId="ADAL" clId="{015A835D-7C72-4F73-AD66-D44FF1F99D7E}" dt="2023-09-06T00:10:05.520" v="39323" actId="478"/>
          <ac:spMkLst>
            <pc:docMk/>
            <pc:sldMk cId="1844243443" sldId="2147478123"/>
            <ac:spMk id="151" creationId="{C5DEF374-FB6E-0968-644C-7FC4E32FF6BA}"/>
          </ac:spMkLst>
        </pc:spChg>
        <pc:spChg chg="del mod">
          <ac:chgData name="Marcia Cristina Pereira, Enel" userId="55bfb2b5-20fc-4aa5-b6cc-639fb947d556" providerId="ADAL" clId="{015A835D-7C72-4F73-AD66-D44FF1F99D7E}" dt="2023-09-06T00:09:52.361" v="39317" actId="478"/>
          <ac:spMkLst>
            <pc:docMk/>
            <pc:sldMk cId="1844243443" sldId="2147478123"/>
            <ac:spMk id="158" creationId="{418D5CAC-65E6-EBB7-8AE7-40F4C18D9FF8}"/>
          </ac:spMkLst>
        </pc:spChg>
        <pc:spChg chg="mod">
          <ac:chgData name="Marcia Cristina Pereira, Enel" userId="55bfb2b5-20fc-4aa5-b6cc-639fb947d556" providerId="ADAL" clId="{015A835D-7C72-4F73-AD66-D44FF1F99D7E}" dt="2023-09-06T00:32:59.328" v="41745" actId="1035"/>
          <ac:spMkLst>
            <pc:docMk/>
            <pc:sldMk cId="1844243443" sldId="2147478123"/>
            <ac:spMk id="159" creationId="{DBE87A3D-29E5-8F39-89A5-DBBEDAE06EDE}"/>
          </ac:spMkLst>
        </pc:spChg>
        <pc:spChg chg="del mod">
          <ac:chgData name="Marcia Cristina Pereira, Enel" userId="55bfb2b5-20fc-4aa5-b6cc-639fb947d556" providerId="ADAL" clId="{015A835D-7C72-4F73-AD66-D44FF1F99D7E}" dt="2023-09-06T00:09:59.882" v="39320" actId="478"/>
          <ac:spMkLst>
            <pc:docMk/>
            <pc:sldMk cId="1844243443" sldId="2147478123"/>
            <ac:spMk id="160" creationId="{BC0F4EE4-8EC4-64A3-3D18-549CFD671D3C}"/>
          </ac:spMkLst>
        </pc:spChg>
        <pc:spChg chg="mod">
          <ac:chgData name="Marcia Cristina Pereira, Enel" userId="55bfb2b5-20fc-4aa5-b6cc-639fb947d556" providerId="ADAL" clId="{015A835D-7C72-4F73-AD66-D44FF1F99D7E}" dt="2023-09-06T00:32:59.328" v="41745" actId="1035"/>
          <ac:spMkLst>
            <pc:docMk/>
            <pc:sldMk cId="1844243443" sldId="2147478123"/>
            <ac:spMk id="161" creationId="{538FC130-D402-9BC5-53A7-C52781BFD2EB}"/>
          </ac:spMkLst>
        </pc:spChg>
        <pc:spChg chg="del mod">
          <ac:chgData name="Marcia Cristina Pereira, Enel" userId="55bfb2b5-20fc-4aa5-b6cc-639fb947d556" providerId="ADAL" clId="{015A835D-7C72-4F73-AD66-D44FF1F99D7E}" dt="2023-09-06T00:10:07.834" v="39325" actId="478"/>
          <ac:spMkLst>
            <pc:docMk/>
            <pc:sldMk cId="1844243443" sldId="2147478123"/>
            <ac:spMk id="162" creationId="{91A7FF5B-D350-09CB-CA50-9B4EE8ECC673}"/>
          </ac:spMkLst>
        </pc:spChg>
        <pc:spChg chg="add del mod">
          <ac:chgData name="Marcia Cristina Pereira, Enel" userId="55bfb2b5-20fc-4aa5-b6cc-639fb947d556" providerId="ADAL" clId="{015A835D-7C72-4F73-AD66-D44FF1F99D7E}" dt="2023-09-06T00:11:48.155" v="39387" actId="478"/>
          <ac:spMkLst>
            <pc:docMk/>
            <pc:sldMk cId="1844243443" sldId="2147478123"/>
            <ac:spMk id="164" creationId="{50D802AE-C625-BCBA-39E0-4EB0E2DC4F28}"/>
          </ac:spMkLst>
        </pc:spChg>
        <pc:spChg chg="add del mod">
          <ac:chgData name="Marcia Cristina Pereira, Enel" userId="55bfb2b5-20fc-4aa5-b6cc-639fb947d556" providerId="ADAL" clId="{015A835D-7C72-4F73-AD66-D44FF1F99D7E}" dt="2023-09-06T00:11:48.155" v="39387" actId="478"/>
          <ac:spMkLst>
            <pc:docMk/>
            <pc:sldMk cId="1844243443" sldId="2147478123"/>
            <ac:spMk id="166" creationId="{7EA69D80-47E8-187B-3FF6-8493928F0A2D}"/>
          </ac:spMkLst>
        </pc:spChg>
        <pc:spChg chg="add del mod">
          <ac:chgData name="Marcia Cristina Pereira, Enel" userId="55bfb2b5-20fc-4aa5-b6cc-639fb947d556" providerId="ADAL" clId="{015A835D-7C72-4F73-AD66-D44FF1F99D7E}" dt="2023-09-06T00:11:48.155" v="39387" actId="478"/>
          <ac:spMkLst>
            <pc:docMk/>
            <pc:sldMk cId="1844243443" sldId="2147478123"/>
            <ac:spMk id="167" creationId="{1394740F-7D0B-1DD4-A919-34AA61314419}"/>
          </ac:spMkLst>
        </pc:spChg>
        <pc:spChg chg="mod">
          <ac:chgData name="Marcia Cristina Pereira, Enel" userId="55bfb2b5-20fc-4aa5-b6cc-639fb947d556" providerId="ADAL" clId="{015A835D-7C72-4F73-AD66-D44FF1F99D7E}" dt="2023-09-06T00:11:17.375" v="39374"/>
          <ac:spMkLst>
            <pc:docMk/>
            <pc:sldMk cId="1844243443" sldId="2147478123"/>
            <ac:spMk id="170" creationId="{38588A66-C324-4A1E-5B6E-82EDC8596CC1}"/>
          </ac:spMkLst>
        </pc:spChg>
        <pc:spChg chg="mod">
          <ac:chgData name="Marcia Cristina Pereira, Enel" userId="55bfb2b5-20fc-4aa5-b6cc-639fb947d556" providerId="ADAL" clId="{015A835D-7C72-4F73-AD66-D44FF1F99D7E}" dt="2023-09-06T00:11:17.375" v="39374"/>
          <ac:spMkLst>
            <pc:docMk/>
            <pc:sldMk cId="1844243443" sldId="2147478123"/>
            <ac:spMk id="171" creationId="{522B40C2-197B-0153-838B-4C3D5729B78E}"/>
          </ac:spMkLst>
        </pc:spChg>
        <pc:spChg chg="add del mod">
          <ac:chgData name="Marcia Cristina Pereira, Enel" userId="55bfb2b5-20fc-4aa5-b6cc-639fb947d556" providerId="ADAL" clId="{015A835D-7C72-4F73-AD66-D44FF1F99D7E}" dt="2023-09-06T00:11:48.155" v="39387" actId="478"/>
          <ac:spMkLst>
            <pc:docMk/>
            <pc:sldMk cId="1844243443" sldId="2147478123"/>
            <ac:spMk id="172" creationId="{7D957463-E901-8190-1EAE-C9F0340CE2AE}"/>
          </ac:spMkLst>
        </pc:spChg>
        <pc:spChg chg="mod">
          <ac:chgData name="Marcia Cristina Pereira, Enel" userId="55bfb2b5-20fc-4aa5-b6cc-639fb947d556" providerId="ADAL" clId="{015A835D-7C72-4F73-AD66-D44FF1F99D7E}" dt="2023-09-06T00:11:58.017" v="39388"/>
          <ac:spMkLst>
            <pc:docMk/>
            <pc:sldMk cId="1844243443" sldId="2147478123"/>
            <ac:spMk id="178" creationId="{AD9EC35C-2C7E-2BE1-B4C1-AD80A8F1155E}"/>
          </ac:spMkLst>
        </pc:spChg>
        <pc:spChg chg="mod">
          <ac:chgData name="Marcia Cristina Pereira, Enel" userId="55bfb2b5-20fc-4aa5-b6cc-639fb947d556" providerId="ADAL" clId="{015A835D-7C72-4F73-AD66-D44FF1F99D7E}" dt="2023-09-06T00:11:58.017" v="39388"/>
          <ac:spMkLst>
            <pc:docMk/>
            <pc:sldMk cId="1844243443" sldId="2147478123"/>
            <ac:spMk id="179" creationId="{3022AB7E-16BE-EE9F-3BF3-C2F8E82A0192}"/>
          </ac:spMkLst>
        </pc:spChg>
        <pc:spChg chg="add del mod">
          <ac:chgData name="Marcia Cristina Pereira, Enel" userId="55bfb2b5-20fc-4aa5-b6cc-639fb947d556" providerId="ADAL" clId="{015A835D-7C72-4F73-AD66-D44FF1F99D7E}" dt="2023-09-06T00:12:49.253" v="39405" actId="478"/>
          <ac:spMkLst>
            <pc:docMk/>
            <pc:sldMk cId="1844243443" sldId="2147478123"/>
            <ac:spMk id="180" creationId="{C7E07BFA-02B5-E558-30B1-C07FA5846871}"/>
          </ac:spMkLst>
        </pc:spChg>
        <pc:spChg chg="add del mod">
          <ac:chgData name="Marcia Cristina Pereira, Enel" userId="55bfb2b5-20fc-4aa5-b6cc-639fb947d556" providerId="ADAL" clId="{015A835D-7C72-4F73-AD66-D44FF1F99D7E}" dt="2023-09-06T00:12:49.253" v="39405" actId="478"/>
          <ac:spMkLst>
            <pc:docMk/>
            <pc:sldMk cId="1844243443" sldId="2147478123"/>
            <ac:spMk id="181" creationId="{2BA534D1-4FC4-BD11-A9DF-46811F5EAFEC}"/>
          </ac:spMkLst>
        </pc:spChg>
        <pc:spChg chg="add del mod">
          <ac:chgData name="Marcia Cristina Pereira, Enel" userId="55bfb2b5-20fc-4aa5-b6cc-639fb947d556" providerId="ADAL" clId="{015A835D-7C72-4F73-AD66-D44FF1F99D7E}" dt="2023-09-06T00:12:49.253" v="39405" actId="478"/>
          <ac:spMkLst>
            <pc:docMk/>
            <pc:sldMk cId="1844243443" sldId="2147478123"/>
            <ac:spMk id="182" creationId="{2585CF73-1017-5372-952C-49255D315E14}"/>
          </ac:spMkLst>
        </pc:spChg>
        <pc:spChg chg="add del mod">
          <ac:chgData name="Marcia Cristina Pereira, Enel" userId="55bfb2b5-20fc-4aa5-b6cc-639fb947d556" providerId="ADAL" clId="{015A835D-7C72-4F73-AD66-D44FF1F99D7E}" dt="2023-09-06T00:12:49.253" v="39405" actId="478"/>
          <ac:spMkLst>
            <pc:docMk/>
            <pc:sldMk cId="1844243443" sldId="2147478123"/>
            <ac:spMk id="187" creationId="{5614DC4A-3D60-A98E-2BF2-79A7827A1DF1}"/>
          </ac:spMkLst>
        </pc:spChg>
        <pc:spChg chg="del mod">
          <ac:chgData name="Marcia Cristina Pereira, Enel" userId="55bfb2b5-20fc-4aa5-b6cc-639fb947d556" providerId="ADAL" clId="{015A835D-7C72-4F73-AD66-D44FF1F99D7E}" dt="2023-09-06T00:15:31.288" v="39581" actId="478"/>
          <ac:spMkLst>
            <pc:docMk/>
            <pc:sldMk cId="1844243443" sldId="2147478123"/>
            <ac:spMk id="194" creationId="{7BF35905-CEC9-6A6E-8DDB-D922834CC6B5}"/>
          </ac:spMkLst>
        </pc:spChg>
        <pc:spChg chg="del mod">
          <ac:chgData name="Marcia Cristina Pereira, Enel" userId="55bfb2b5-20fc-4aa5-b6cc-639fb947d556" providerId="ADAL" clId="{015A835D-7C72-4F73-AD66-D44FF1F99D7E}" dt="2023-09-06T00:15:38.829" v="39583" actId="478"/>
          <ac:spMkLst>
            <pc:docMk/>
            <pc:sldMk cId="1844243443" sldId="2147478123"/>
            <ac:spMk id="195" creationId="{92ECCADE-7901-234B-318E-83B22424BFF3}"/>
          </ac:spMkLst>
        </pc:spChg>
        <pc:spChg chg="del mod">
          <ac:chgData name="Marcia Cristina Pereira, Enel" userId="55bfb2b5-20fc-4aa5-b6cc-639fb947d556" providerId="ADAL" clId="{015A835D-7C72-4F73-AD66-D44FF1F99D7E}" dt="2023-09-06T00:15:41.498" v="39585" actId="478"/>
          <ac:spMkLst>
            <pc:docMk/>
            <pc:sldMk cId="1844243443" sldId="2147478123"/>
            <ac:spMk id="196" creationId="{3046663B-D3F4-B694-A50B-AECB321D4E19}"/>
          </ac:spMkLst>
        </pc:spChg>
        <pc:spChg chg="del mod">
          <ac:chgData name="Marcia Cristina Pereira, Enel" userId="55bfb2b5-20fc-4aa5-b6cc-639fb947d556" providerId="ADAL" clId="{015A835D-7C72-4F73-AD66-D44FF1F99D7E}" dt="2023-09-06T00:15:44.694" v="39586" actId="478"/>
          <ac:spMkLst>
            <pc:docMk/>
            <pc:sldMk cId="1844243443" sldId="2147478123"/>
            <ac:spMk id="197" creationId="{FE554639-0CC7-C319-12D1-6CCBD659B5EA}"/>
          </ac:spMkLst>
        </pc:spChg>
        <pc:spChg chg="del mod">
          <ac:chgData name="Marcia Cristina Pereira, Enel" userId="55bfb2b5-20fc-4aa5-b6cc-639fb947d556" providerId="ADAL" clId="{015A835D-7C72-4F73-AD66-D44FF1F99D7E}" dt="2023-09-06T00:15:35.098" v="39582" actId="478"/>
          <ac:spMkLst>
            <pc:docMk/>
            <pc:sldMk cId="1844243443" sldId="2147478123"/>
            <ac:spMk id="203" creationId="{A5FC2F23-0E3C-6523-E795-D5AD0770FB34}"/>
          </ac:spMkLst>
        </pc:spChg>
        <pc:spChg chg="add del mod">
          <ac:chgData name="Marcia Cristina Pereira, Enel" userId="55bfb2b5-20fc-4aa5-b6cc-639fb947d556" providerId="ADAL" clId="{015A835D-7C72-4F73-AD66-D44FF1F99D7E}" dt="2023-09-06T00:15:25.315" v="39580" actId="478"/>
          <ac:spMkLst>
            <pc:docMk/>
            <pc:sldMk cId="1844243443" sldId="2147478123"/>
            <ac:spMk id="204" creationId="{899304FE-C3DC-7DD8-20A8-E04A7532E518}"/>
          </ac:spMkLst>
        </pc:spChg>
        <pc:spChg chg="add del mod">
          <ac:chgData name="Marcia Cristina Pereira, Enel" userId="55bfb2b5-20fc-4aa5-b6cc-639fb947d556" providerId="ADAL" clId="{015A835D-7C72-4F73-AD66-D44FF1F99D7E}" dt="2023-09-06T00:15:25.315" v="39580" actId="478"/>
          <ac:spMkLst>
            <pc:docMk/>
            <pc:sldMk cId="1844243443" sldId="2147478123"/>
            <ac:spMk id="207" creationId="{65D1C451-80F2-DCD5-ABCE-3B281BABEE52}"/>
          </ac:spMkLst>
        </pc:spChg>
        <pc:spChg chg="add del mod">
          <ac:chgData name="Marcia Cristina Pereira, Enel" userId="55bfb2b5-20fc-4aa5-b6cc-639fb947d556" providerId="ADAL" clId="{015A835D-7C72-4F73-AD66-D44FF1F99D7E}" dt="2023-09-06T00:16:12.584" v="39635" actId="478"/>
          <ac:spMkLst>
            <pc:docMk/>
            <pc:sldMk cId="1844243443" sldId="2147478123"/>
            <ac:spMk id="208" creationId="{366C6101-32B9-9512-7FE8-DAA1FEAA6385}"/>
          </ac:spMkLst>
        </pc:spChg>
        <pc:spChg chg="add del mod">
          <ac:chgData name="Marcia Cristina Pereira, Enel" userId="55bfb2b5-20fc-4aa5-b6cc-639fb947d556" providerId="ADAL" clId="{015A835D-7C72-4F73-AD66-D44FF1F99D7E}" dt="2023-09-06T00:16:12.584" v="39635" actId="478"/>
          <ac:spMkLst>
            <pc:docMk/>
            <pc:sldMk cId="1844243443" sldId="2147478123"/>
            <ac:spMk id="211" creationId="{74604F48-19A7-CD0D-E00E-0B1993CB859A}"/>
          </ac:spMkLst>
        </pc:spChg>
        <pc:spChg chg="add del mod">
          <ac:chgData name="Marcia Cristina Pereira, Enel" userId="55bfb2b5-20fc-4aa5-b6cc-639fb947d556" providerId="ADAL" clId="{015A835D-7C72-4F73-AD66-D44FF1F99D7E}" dt="2023-09-06T00:16:12.584" v="39635" actId="478"/>
          <ac:spMkLst>
            <pc:docMk/>
            <pc:sldMk cId="1844243443" sldId="2147478123"/>
            <ac:spMk id="213" creationId="{F063458E-8C6D-0293-825B-F0CF0D3A5CDF}"/>
          </ac:spMkLst>
        </pc:spChg>
        <pc:spChg chg="add del mod">
          <ac:chgData name="Marcia Cristina Pereira, Enel" userId="55bfb2b5-20fc-4aa5-b6cc-639fb947d556" providerId="ADAL" clId="{015A835D-7C72-4F73-AD66-D44FF1F99D7E}" dt="2023-09-06T00:16:12.584" v="39635" actId="478"/>
          <ac:spMkLst>
            <pc:docMk/>
            <pc:sldMk cId="1844243443" sldId="2147478123"/>
            <ac:spMk id="214" creationId="{F3A4BB89-E641-8C7B-7969-8B2A5E318AC5}"/>
          </ac:spMkLst>
        </pc:spChg>
        <pc:spChg chg="add del mod">
          <ac:chgData name="Marcia Cristina Pereira, Enel" userId="55bfb2b5-20fc-4aa5-b6cc-639fb947d556" providerId="ADAL" clId="{015A835D-7C72-4F73-AD66-D44FF1F99D7E}" dt="2023-09-06T00:16:12.584" v="39635" actId="478"/>
          <ac:spMkLst>
            <pc:docMk/>
            <pc:sldMk cId="1844243443" sldId="2147478123"/>
            <ac:spMk id="216" creationId="{E897B044-8E81-12C8-1F54-84AC09926A48}"/>
          </ac:spMkLst>
        </pc:spChg>
        <pc:spChg chg="add del mod">
          <ac:chgData name="Marcia Cristina Pereira, Enel" userId="55bfb2b5-20fc-4aa5-b6cc-639fb947d556" providerId="ADAL" clId="{015A835D-7C72-4F73-AD66-D44FF1F99D7E}" dt="2023-09-06T00:16:12.584" v="39635" actId="478"/>
          <ac:spMkLst>
            <pc:docMk/>
            <pc:sldMk cId="1844243443" sldId="2147478123"/>
            <ac:spMk id="218" creationId="{1B2AD7A1-2F07-1243-72A9-5B60A5C44487}"/>
          </ac:spMkLst>
        </pc:spChg>
        <pc:spChg chg="add del mod">
          <ac:chgData name="Marcia Cristina Pereira, Enel" userId="55bfb2b5-20fc-4aa5-b6cc-639fb947d556" providerId="ADAL" clId="{015A835D-7C72-4F73-AD66-D44FF1F99D7E}" dt="2023-09-06T00:16:12.584" v="39635" actId="478"/>
          <ac:spMkLst>
            <pc:docMk/>
            <pc:sldMk cId="1844243443" sldId="2147478123"/>
            <ac:spMk id="220" creationId="{DF31C7E6-A8FE-E7DE-486C-EBE28B3F2002}"/>
          </ac:spMkLst>
        </pc:spChg>
        <pc:spChg chg="add mod ord">
          <ac:chgData name="Marcia Cristina Pereira, Enel" userId="55bfb2b5-20fc-4aa5-b6cc-639fb947d556" providerId="ADAL" clId="{015A835D-7C72-4F73-AD66-D44FF1F99D7E}" dt="2023-09-06T00:32:59.328" v="41745" actId="1035"/>
          <ac:spMkLst>
            <pc:docMk/>
            <pc:sldMk cId="1844243443" sldId="2147478123"/>
            <ac:spMk id="222" creationId="{83264D3C-FBB6-AA95-3DE4-EB8EDB1B6618}"/>
          </ac:spMkLst>
        </pc:spChg>
        <pc:spChg chg="add del mod">
          <ac:chgData name="Marcia Cristina Pereira, Enel" userId="55bfb2b5-20fc-4aa5-b6cc-639fb947d556" providerId="ADAL" clId="{015A835D-7C72-4F73-AD66-D44FF1F99D7E}" dt="2023-09-06T00:16:12.584" v="39635" actId="478"/>
          <ac:spMkLst>
            <pc:docMk/>
            <pc:sldMk cId="1844243443" sldId="2147478123"/>
            <ac:spMk id="223" creationId="{60E6361E-8014-43F6-C6C9-3B6D8C9D90A1}"/>
          </ac:spMkLst>
        </pc:spChg>
        <pc:spChg chg="add mod ord">
          <ac:chgData name="Marcia Cristina Pereira, Enel" userId="55bfb2b5-20fc-4aa5-b6cc-639fb947d556" providerId="ADAL" clId="{015A835D-7C72-4F73-AD66-D44FF1F99D7E}" dt="2023-09-06T00:32:59.328" v="41745" actId="1035"/>
          <ac:spMkLst>
            <pc:docMk/>
            <pc:sldMk cId="1844243443" sldId="2147478123"/>
            <ac:spMk id="225" creationId="{550A781A-2CB1-8890-35A5-E9C64FF7D2D6}"/>
          </ac:spMkLst>
        </pc:spChg>
        <pc:spChg chg="add del mod">
          <ac:chgData name="Marcia Cristina Pereira, Enel" userId="55bfb2b5-20fc-4aa5-b6cc-639fb947d556" providerId="ADAL" clId="{015A835D-7C72-4F73-AD66-D44FF1F99D7E}" dt="2023-09-06T00:20:25.508" v="40135" actId="478"/>
          <ac:spMkLst>
            <pc:docMk/>
            <pc:sldMk cId="1844243443" sldId="2147478123"/>
            <ac:spMk id="230" creationId="{F04376D6-1FE6-F5DE-E4FE-75F38117FF59}"/>
          </ac:spMkLst>
        </pc:spChg>
        <pc:spChg chg="add del mod">
          <ac:chgData name="Marcia Cristina Pereira, Enel" userId="55bfb2b5-20fc-4aa5-b6cc-639fb947d556" providerId="ADAL" clId="{015A835D-7C72-4F73-AD66-D44FF1F99D7E}" dt="2023-09-06T00:20:21.793" v="40134" actId="478"/>
          <ac:spMkLst>
            <pc:docMk/>
            <pc:sldMk cId="1844243443" sldId="2147478123"/>
            <ac:spMk id="231" creationId="{D27C00B1-24B1-379E-DA0D-7E12A7BC5BAC}"/>
          </ac:spMkLst>
        </pc:spChg>
        <pc:spChg chg="add del mod">
          <ac:chgData name="Marcia Cristina Pereira, Enel" userId="55bfb2b5-20fc-4aa5-b6cc-639fb947d556" providerId="ADAL" clId="{015A835D-7C72-4F73-AD66-D44FF1F99D7E}" dt="2023-09-06T00:20:18.606" v="40133" actId="478"/>
          <ac:spMkLst>
            <pc:docMk/>
            <pc:sldMk cId="1844243443" sldId="2147478123"/>
            <ac:spMk id="232" creationId="{53E0010E-73B1-6B36-1644-DF8590574B89}"/>
          </ac:spMkLst>
        </pc:spChg>
        <pc:spChg chg="add del mod">
          <ac:chgData name="Marcia Cristina Pereira, Enel" userId="55bfb2b5-20fc-4aa5-b6cc-639fb947d556" providerId="ADAL" clId="{015A835D-7C72-4F73-AD66-D44FF1F99D7E}" dt="2023-09-06T00:20:00.847" v="40106" actId="478"/>
          <ac:spMkLst>
            <pc:docMk/>
            <pc:sldMk cId="1844243443" sldId="2147478123"/>
            <ac:spMk id="233" creationId="{0224BCFB-AF0A-A440-A6F4-1EE986299D74}"/>
          </ac:spMkLst>
        </pc:spChg>
        <pc:spChg chg="add mod ord">
          <ac:chgData name="Marcia Cristina Pereira, Enel" userId="55bfb2b5-20fc-4aa5-b6cc-639fb947d556" providerId="ADAL" clId="{015A835D-7C72-4F73-AD66-D44FF1F99D7E}" dt="2023-09-06T00:32:59.328" v="41745" actId="1035"/>
          <ac:spMkLst>
            <pc:docMk/>
            <pc:sldMk cId="1844243443" sldId="2147478123"/>
            <ac:spMk id="235" creationId="{2E67F03C-D461-152F-BB67-386BC5BBEA10}"/>
          </ac:spMkLst>
        </pc:spChg>
        <pc:spChg chg="add del mod">
          <ac:chgData name="Marcia Cristina Pereira, Enel" userId="55bfb2b5-20fc-4aa5-b6cc-639fb947d556" providerId="ADAL" clId="{015A835D-7C72-4F73-AD66-D44FF1F99D7E}" dt="2023-09-06T00:21:09.249" v="40282" actId="478"/>
          <ac:spMkLst>
            <pc:docMk/>
            <pc:sldMk cId="1844243443" sldId="2147478123"/>
            <ac:spMk id="236" creationId="{7D699BA0-6951-E11B-C300-37902E16C5BD}"/>
          </ac:spMkLst>
        </pc:spChg>
        <pc:spChg chg="add mod ord">
          <ac:chgData name="Marcia Cristina Pereira, Enel" userId="55bfb2b5-20fc-4aa5-b6cc-639fb947d556" providerId="ADAL" clId="{015A835D-7C72-4F73-AD66-D44FF1F99D7E}" dt="2023-09-06T00:32:59.328" v="41745" actId="1035"/>
          <ac:spMkLst>
            <pc:docMk/>
            <pc:sldMk cId="1844243443" sldId="2147478123"/>
            <ac:spMk id="238" creationId="{82273609-9E17-E501-1E74-9F3A9D8C2713}"/>
          </ac:spMkLst>
        </pc:spChg>
        <pc:spChg chg="mod">
          <ac:chgData name="Marcia Cristina Pereira, Enel" userId="55bfb2b5-20fc-4aa5-b6cc-639fb947d556" providerId="ADAL" clId="{015A835D-7C72-4F73-AD66-D44FF1F99D7E}" dt="2023-09-06T00:32:59.328" v="41745" actId="1035"/>
          <ac:spMkLst>
            <pc:docMk/>
            <pc:sldMk cId="1844243443" sldId="2147478123"/>
            <ac:spMk id="243" creationId="{1E580BFD-D256-9CEA-0E69-874135F1CB93}"/>
          </ac:spMkLst>
        </pc:spChg>
        <pc:spChg chg="mod">
          <ac:chgData name="Marcia Cristina Pereira, Enel" userId="55bfb2b5-20fc-4aa5-b6cc-639fb947d556" providerId="ADAL" clId="{015A835D-7C72-4F73-AD66-D44FF1F99D7E}" dt="2023-09-06T00:32:59.328" v="41745" actId="1035"/>
          <ac:spMkLst>
            <pc:docMk/>
            <pc:sldMk cId="1844243443" sldId="2147478123"/>
            <ac:spMk id="246" creationId="{1FC81CC5-4C1F-5EB7-41E8-36A6290BBA0A}"/>
          </ac:spMkLst>
        </pc:spChg>
        <pc:spChg chg="mod">
          <ac:chgData name="Marcia Cristina Pereira, Enel" userId="55bfb2b5-20fc-4aa5-b6cc-639fb947d556" providerId="ADAL" clId="{015A835D-7C72-4F73-AD66-D44FF1F99D7E}" dt="2023-09-06T00:32:59.328" v="41745" actId="1035"/>
          <ac:spMkLst>
            <pc:docMk/>
            <pc:sldMk cId="1844243443" sldId="2147478123"/>
            <ac:spMk id="249" creationId="{109070C9-64A9-953C-92E4-E03A618911C4}"/>
          </ac:spMkLst>
        </pc:spChg>
        <pc:spChg chg="add del mod">
          <ac:chgData name="Marcia Cristina Pereira, Enel" userId="55bfb2b5-20fc-4aa5-b6cc-639fb947d556" providerId="ADAL" clId="{015A835D-7C72-4F73-AD66-D44FF1F99D7E}" dt="2023-09-06T00:23:35.190" v="40375" actId="478"/>
          <ac:spMkLst>
            <pc:docMk/>
            <pc:sldMk cId="1844243443" sldId="2147478123"/>
            <ac:spMk id="250" creationId="{C7C12516-3661-AE21-4456-E3DD123EA82C}"/>
          </ac:spMkLst>
        </pc:spChg>
        <pc:spChg chg="add del mod">
          <ac:chgData name="Marcia Cristina Pereira, Enel" userId="55bfb2b5-20fc-4aa5-b6cc-639fb947d556" providerId="ADAL" clId="{015A835D-7C72-4F73-AD66-D44FF1F99D7E}" dt="2023-09-06T00:23:37.908" v="40377" actId="478"/>
          <ac:spMkLst>
            <pc:docMk/>
            <pc:sldMk cId="1844243443" sldId="2147478123"/>
            <ac:spMk id="251" creationId="{85CC002E-7940-770F-6145-F152FD2D4700}"/>
          </ac:spMkLst>
        </pc:spChg>
        <pc:spChg chg="add del mod">
          <ac:chgData name="Marcia Cristina Pereira, Enel" userId="55bfb2b5-20fc-4aa5-b6cc-639fb947d556" providerId="ADAL" clId="{015A835D-7C72-4F73-AD66-D44FF1F99D7E}" dt="2023-09-06T00:23:40.582" v="40378" actId="478"/>
          <ac:spMkLst>
            <pc:docMk/>
            <pc:sldMk cId="1844243443" sldId="2147478123"/>
            <ac:spMk id="252" creationId="{7ED10166-F42B-9F68-C57C-EED048FAE88A}"/>
          </ac:spMkLst>
        </pc:spChg>
        <pc:spChg chg="add mod ord">
          <ac:chgData name="Marcia Cristina Pereira, Enel" userId="55bfb2b5-20fc-4aa5-b6cc-639fb947d556" providerId="ADAL" clId="{015A835D-7C72-4F73-AD66-D44FF1F99D7E}" dt="2023-09-06T00:32:59.328" v="41745" actId="1035"/>
          <ac:spMkLst>
            <pc:docMk/>
            <pc:sldMk cId="1844243443" sldId="2147478123"/>
            <ac:spMk id="254" creationId="{5497223F-E407-0169-5B3C-5DB90BB82E05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25:27.526" v="40427"/>
          <ac:spMkLst>
            <pc:docMk/>
            <pc:sldMk cId="1844243443" sldId="2147478123"/>
            <ac:spMk id="266" creationId="{C736BF83-FEC6-46B4-1E23-B515276B03D5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25:41.614" v="40472"/>
          <ac:spMkLst>
            <pc:docMk/>
            <pc:sldMk cId="1844243443" sldId="2147478123"/>
            <ac:spMk id="267" creationId="{1EB2F117-D31E-22CD-70EB-96160D91474B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25:46.915" v="40517"/>
          <ac:spMkLst>
            <pc:docMk/>
            <pc:sldMk cId="1844243443" sldId="2147478123"/>
            <ac:spMk id="268" creationId="{CEFF8E0E-E0FC-C376-592E-5D39B6534A70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25:50.860" v="40562"/>
          <ac:spMkLst>
            <pc:docMk/>
            <pc:sldMk cId="1844243443" sldId="2147478123"/>
            <ac:spMk id="269" creationId="{64553C36-8BAD-B835-62B0-EE6194172F8A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26:01.775" v="40607"/>
          <ac:spMkLst>
            <pc:docMk/>
            <pc:sldMk cId="1844243443" sldId="2147478123"/>
            <ac:spMk id="270" creationId="{CB65EE64-2835-D0D4-6EBA-09F6089C3F3A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26:12.403" v="40652"/>
          <ac:spMkLst>
            <pc:docMk/>
            <pc:sldMk cId="1844243443" sldId="2147478123"/>
            <ac:spMk id="271" creationId="{042AD1C0-ED50-8942-9C45-F562680056F5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26:22.254" v="40697"/>
          <ac:spMkLst>
            <pc:docMk/>
            <pc:sldMk cId="1844243443" sldId="2147478123"/>
            <ac:spMk id="272" creationId="{83C2EE08-F277-3FF6-BFC0-B2DE521A1ABC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26:24.290" v="40744"/>
          <ac:spMkLst>
            <pc:docMk/>
            <pc:sldMk cId="1844243443" sldId="2147478123"/>
            <ac:spMk id="273" creationId="{65AB94FF-8803-33AA-D70D-49A644B19331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26:28.881" v="40789"/>
          <ac:spMkLst>
            <pc:docMk/>
            <pc:sldMk cId="1844243443" sldId="2147478123"/>
            <ac:spMk id="274" creationId="{45EEF24B-FF20-26F3-5949-EE8DE9BE2668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26:32.902" v="40834"/>
          <ac:spMkLst>
            <pc:docMk/>
            <pc:sldMk cId="1844243443" sldId="2147478123"/>
            <ac:spMk id="275" creationId="{1D0CE808-624F-45DE-7E82-A6A48B5B839D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30:45.635" v="41024"/>
          <ac:spMkLst>
            <pc:docMk/>
            <pc:sldMk cId="1844243443" sldId="2147478123"/>
            <ac:spMk id="283" creationId="{76D9C9BA-D341-162A-78E8-445281A9E83F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30:50.524" v="41069"/>
          <ac:spMkLst>
            <pc:docMk/>
            <pc:sldMk cId="1844243443" sldId="2147478123"/>
            <ac:spMk id="284" creationId="{5733D25D-9B30-7D48-D83B-8B82246D2B11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30:51.389" v="41114"/>
          <ac:spMkLst>
            <pc:docMk/>
            <pc:sldMk cId="1844243443" sldId="2147478123"/>
            <ac:spMk id="285" creationId="{018D8575-13C6-282E-9A3B-D054563D0385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30:57.817" v="41159"/>
          <ac:spMkLst>
            <pc:docMk/>
            <pc:sldMk cId="1844243443" sldId="2147478123"/>
            <ac:spMk id="286" creationId="{D025494F-4142-60D7-E7D7-27B0B9F38CE9}"/>
          </ac:spMkLst>
        </pc:spChg>
        <pc:spChg chg="add mod ord">
          <ac:chgData name="Marcia Cristina Pereira, Enel" userId="55bfb2b5-20fc-4aa5-b6cc-639fb947d556" providerId="ADAL" clId="{015A835D-7C72-4F73-AD66-D44FF1F99D7E}" dt="2023-09-06T00:32:45.532" v="41556"/>
          <ac:spMkLst>
            <pc:docMk/>
            <pc:sldMk cId="1844243443" sldId="2147478123"/>
            <ac:spMk id="287" creationId="{47A9B091-4573-ABBF-0108-46D6BB906D57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32:45.658" v="41691"/>
          <ac:spMkLst>
            <pc:docMk/>
            <pc:sldMk cId="1844243443" sldId="2147478123"/>
            <ac:spMk id="288" creationId="{99D20F63-D920-1B4F-AF15-41ACBA820353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33:07.987" v="41801"/>
          <ac:spMkLst>
            <pc:docMk/>
            <pc:sldMk cId="1844243443" sldId="2147478123"/>
            <ac:spMk id="289" creationId="{474170F4-9758-DBD6-6A74-F63172AAE8E7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33:12.501" v="41846"/>
          <ac:spMkLst>
            <pc:docMk/>
            <pc:sldMk cId="1844243443" sldId="2147478123"/>
            <ac:spMk id="290" creationId="{31C31B13-91A0-D428-F795-1341784E1C88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33:17.151" v="41891"/>
          <ac:spMkLst>
            <pc:docMk/>
            <pc:sldMk cId="1844243443" sldId="2147478123"/>
            <ac:spMk id="291" creationId="{8E11A992-DB75-5BB7-D010-4691E3FCB5E3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39:44.567" v="42045"/>
          <ac:spMkLst>
            <pc:docMk/>
            <pc:sldMk cId="1844243443" sldId="2147478123"/>
            <ac:spMk id="308" creationId="{86585F89-CFED-6A25-FA3F-0640B2E9637D}"/>
          </ac:spMkLst>
        </pc:spChg>
        <pc:spChg chg="add del mod modVis">
          <ac:chgData name="Marcia Cristina Pereira, Enel" userId="55bfb2b5-20fc-4aa5-b6cc-639fb947d556" providerId="ADAL" clId="{015A835D-7C72-4F73-AD66-D44FF1F99D7E}" dt="2023-09-06T00:39:49.454" v="42090"/>
          <ac:spMkLst>
            <pc:docMk/>
            <pc:sldMk cId="1844243443" sldId="2147478123"/>
            <ac:spMk id="309" creationId="{F9E46E29-0F8D-C988-D947-19E261DA847E}"/>
          </ac:spMkLst>
        </pc:spChg>
        <pc:grpChg chg="add del mod ord">
          <ac:chgData name="Marcia Cristina Pereira, Enel" userId="55bfb2b5-20fc-4aa5-b6cc-639fb947d556" providerId="ADAL" clId="{015A835D-7C72-4F73-AD66-D44FF1F99D7E}" dt="2023-09-06T00:32:59.328" v="41745" actId="1035"/>
          <ac:grpSpMkLst>
            <pc:docMk/>
            <pc:sldMk cId="1844243443" sldId="2147478123"/>
            <ac:grpSpMk id="141" creationId="{DA3B3E0F-300E-4029-EC4A-42B51EA762BB}"/>
          </ac:grpSpMkLst>
        </pc:grpChg>
        <pc:grpChg chg="del mod">
          <ac:chgData name="Marcia Cristina Pereira, Enel" userId="55bfb2b5-20fc-4aa5-b6cc-639fb947d556" providerId="ADAL" clId="{015A835D-7C72-4F73-AD66-D44FF1F99D7E}" dt="2023-09-06T00:08:23.393" v="39292" actId="478"/>
          <ac:grpSpMkLst>
            <pc:docMk/>
            <pc:sldMk cId="1844243443" sldId="2147478123"/>
            <ac:grpSpMk id="145" creationId="{1A16E4D3-F29D-5A80-8BDD-F178F7965813}"/>
          </ac:grpSpMkLst>
        </pc:grpChg>
        <pc:grpChg chg="add del mod ord">
          <ac:chgData name="Marcia Cristina Pereira, Enel" userId="55bfb2b5-20fc-4aa5-b6cc-639fb947d556" providerId="ADAL" clId="{015A835D-7C72-4F73-AD66-D44FF1F99D7E}" dt="2023-09-06T00:32:59.328" v="41745" actId="1035"/>
          <ac:grpSpMkLst>
            <pc:docMk/>
            <pc:sldMk cId="1844243443" sldId="2147478123"/>
            <ac:grpSpMk id="150" creationId="{D381DE57-BC35-B1C8-814B-2B78604219CD}"/>
          </ac:grpSpMkLst>
        </pc:grpChg>
        <pc:grpChg chg="del mod">
          <ac:chgData name="Marcia Cristina Pereira, Enel" userId="55bfb2b5-20fc-4aa5-b6cc-639fb947d556" providerId="ADAL" clId="{015A835D-7C72-4F73-AD66-D44FF1F99D7E}" dt="2023-09-06T00:10:07.834" v="39325" actId="478"/>
          <ac:grpSpMkLst>
            <pc:docMk/>
            <pc:sldMk cId="1844243443" sldId="2147478123"/>
            <ac:grpSpMk id="152" creationId="{7B8377E6-BC62-409D-5040-19D3A1076B49}"/>
          </ac:grpSpMkLst>
        </pc:grpChg>
        <pc:grpChg chg="del mod">
          <ac:chgData name="Marcia Cristina Pereira, Enel" userId="55bfb2b5-20fc-4aa5-b6cc-639fb947d556" providerId="ADAL" clId="{015A835D-7C72-4F73-AD66-D44FF1F99D7E}" dt="2023-09-06T00:09:59.882" v="39320" actId="478"/>
          <ac:grpSpMkLst>
            <pc:docMk/>
            <pc:sldMk cId="1844243443" sldId="2147478123"/>
            <ac:grpSpMk id="157" creationId="{B9FFB53A-C26C-758A-670E-BCA63DF7833A}"/>
          </ac:grpSpMkLst>
        </pc:grpChg>
        <pc:grpChg chg="add del mod">
          <ac:chgData name="Marcia Cristina Pereira, Enel" userId="55bfb2b5-20fc-4aa5-b6cc-639fb947d556" providerId="ADAL" clId="{015A835D-7C72-4F73-AD66-D44FF1F99D7E}" dt="2023-09-06T00:11:48.155" v="39387" actId="478"/>
          <ac:grpSpMkLst>
            <pc:docMk/>
            <pc:sldMk cId="1844243443" sldId="2147478123"/>
            <ac:grpSpMk id="169" creationId="{070F689B-B9CE-A208-848E-6034295187EC}"/>
          </ac:grpSpMkLst>
        </pc:grpChg>
        <pc:grpChg chg="add del mod">
          <ac:chgData name="Marcia Cristina Pereira, Enel" userId="55bfb2b5-20fc-4aa5-b6cc-639fb947d556" providerId="ADAL" clId="{015A835D-7C72-4F73-AD66-D44FF1F99D7E}" dt="2023-09-06T00:12:49.253" v="39405" actId="478"/>
          <ac:grpSpMkLst>
            <pc:docMk/>
            <pc:sldMk cId="1844243443" sldId="2147478123"/>
            <ac:grpSpMk id="177" creationId="{5E7C2FDA-66D3-ECAD-27C3-5A7B6AB9DBD5}"/>
          </ac:grpSpMkLst>
        </pc:grpChg>
        <pc:grpChg chg="add mod ord">
          <ac:chgData name="Marcia Cristina Pereira, Enel" userId="55bfb2b5-20fc-4aa5-b6cc-639fb947d556" providerId="ADAL" clId="{015A835D-7C72-4F73-AD66-D44FF1F99D7E}" dt="2023-09-06T00:32:59.328" v="41745" actId="1035"/>
          <ac:grpSpMkLst>
            <pc:docMk/>
            <pc:sldMk cId="1844243443" sldId="2147478123"/>
            <ac:grpSpMk id="193" creationId="{8473942E-3815-A66F-BBCC-2AB443D1C492}"/>
          </ac:grpSpMkLst>
        </pc:grpChg>
        <pc:grpChg chg="add mod ord">
          <ac:chgData name="Marcia Cristina Pereira, Enel" userId="55bfb2b5-20fc-4aa5-b6cc-639fb947d556" providerId="ADAL" clId="{015A835D-7C72-4F73-AD66-D44FF1F99D7E}" dt="2023-09-06T00:32:59.328" v="41745" actId="1035"/>
          <ac:grpSpMkLst>
            <pc:docMk/>
            <pc:sldMk cId="1844243443" sldId="2147478123"/>
            <ac:grpSpMk id="241" creationId="{83A5E01D-64DE-D5D9-B55B-999400863594}"/>
          </ac:grpSpMkLst>
        </pc:grpChg>
        <pc:grpChg chg="add mod ord">
          <ac:chgData name="Marcia Cristina Pereira, Enel" userId="55bfb2b5-20fc-4aa5-b6cc-639fb947d556" providerId="ADAL" clId="{015A835D-7C72-4F73-AD66-D44FF1F99D7E}" dt="2023-09-06T00:32:59.328" v="41745" actId="1035"/>
          <ac:grpSpMkLst>
            <pc:docMk/>
            <pc:sldMk cId="1844243443" sldId="2147478123"/>
            <ac:grpSpMk id="244" creationId="{16D10C1F-A6A6-881B-463C-092972EE0DCE}"/>
          </ac:grpSpMkLst>
        </pc:grpChg>
        <pc:grpChg chg="add del mod ord">
          <ac:chgData name="Marcia Cristina Pereira, Enel" userId="55bfb2b5-20fc-4aa5-b6cc-639fb947d556" providerId="ADAL" clId="{015A835D-7C72-4F73-AD66-D44FF1F99D7E}" dt="2023-09-06T17:41:30.431" v="64629" actId="478"/>
          <ac:grpSpMkLst>
            <pc:docMk/>
            <pc:sldMk cId="1844243443" sldId="2147478123"/>
            <ac:grpSpMk id="247" creationId="{857E1026-3801-CEF9-21A7-AEC66C330E44}"/>
          </ac:grpSpMkLst>
        </pc:grpChg>
        <pc:graphicFrameChg chg="mod">
          <ac:chgData name="Marcia Cristina Pereira, Enel" userId="55bfb2b5-20fc-4aa5-b6cc-639fb947d556" providerId="ADAL" clId="{015A835D-7C72-4F73-AD66-D44FF1F99D7E}" dt="2023-09-08T23:29:17.493" v="64722"/>
          <ac:graphicFrameMkLst>
            <pc:docMk/>
            <pc:sldMk cId="1844243443" sldId="2147478123"/>
            <ac:graphicFrameMk id="4" creationId="{15EA9DD6-7D9B-87FC-62F3-B8C7C24301E0}"/>
          </ac:graphicFrameMkLst>
        </pc:graphicFrameChg>
        <pc:picChg chg="add mod">
          <ac:chgData name="Marcia Cristina Pereira, Enel" userId="55bfb2b5-20fc-4aa5-b6cc-639fb947d556" providerId="ADAL" clId="{015A835D-7C72-4F73-AD66-D44FF1F99D7E}" dt="2023-09-06T17:41:54.799" v="64638" actId="1037"/>
          <ac:picMkLst>
            <pc:docMk/>
            <pc:sldMk cId="1844243443" sldId="2147478123"/>
            <ac:picMk id="3" creationId="{DCF09B21-0515-22C7-30DC-FBBAB091CD33}"/>
          </ac:picMkLst>
        </pc:picChg>
        <pc:picChg chg="add mod">
          <ac:chgData name="Marcia Cristina Pereira, Enel" userId="55bfb2b5-20fc-4aa5-b6cc-639fb947d556" providerId="ADAL" clId="{015A835D-7C72-4F73-AD66-D44FF1F99D7E}" dt="2023-09-08T23:29:12.903" v="64677" actId="14100"/>
          <ac:picMkLst>
            <pc:docMk/>
            <pc:sldMk cId="1844243443" sldId="2147478123"/>
            <ac:picMk id="5" creationId="{41E76D8A-B61E-CBA1-A09D-56BB2DEFA097}"/>
          </ac:picMkLst>
        </pc:picChg>
        <pc:picChg chg="add mod">
          <ac:chgData name="Marcia Cristina Pereira, Enel" userId="55bfb2b5-20fc-4aa5-b6cc-639fb947d556" providerId="ADAL" clId="{015A835D-7C72-4F73-AD66-D44FF1F99D7E}" dt="2023-09-08T23:29:09.710" v="64676" actId="1076"/>
          <ac:picMkLst>
            <pc:docMk/>
            <pc:sldMk cId="1844243443" sldId="2147478123"/>
            <ac:picMk id="7" creationId="{1AC70DC4-05B6-990B-57E0-3924CFE23723}"/>
          </ac:picMkLst>
        </pc:picChg>
        <pc:picChg chg="del">
          <ac:chgData name="Marcia Cristina Pereira, Enel" userId="55bfb2b5-20fc-4aa5-b6cc-639fb947d556" providerId="ADAL" clId="{015A835D-7C72-4F73-AD66-D44FF1F99D7E}" dt="2023-09-06T00:03:46.165" v="38462" actId="478"/>
          <ac:picMkLst>
            <pc:docMk/>
            <pc:sldMk cId="1844243443" sldId="2147478123"/>
            <ac:picMk id="27" creationId="{776A1FA3-8DFA-DF70-0A80-36F52060E9BD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37" creationId="{153868CC-62EC-8212-0356-3A8D7D90E159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38" creationId="{3B99337D-F0A0-F2DA-16CF-E03A7E6C5169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39" creationId="{589CEDD2-B903-F7BE-3B78-D978D72A42C1}"/>
          </ac:picMkLst>
        </pc:picChg>
        <pc:picChg chg="add 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58" creationId="{5628FA84-6C62-692C-2EB6-A36CBB885547}"/>
          </ac:picMkLst>
        </pc:picChg>
        <pc:picChg chg="add 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60" creationId="{71D67E21-901D-2314-E9B6-5ADDC27BE3CC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62" creationId="{D89A1ECE-4C86-7B3B-816C-8CA3F7638105}"/>
          </ac:picMkLst>
        </pc:picChg>
        <pc:picChg chg="add 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64" creationId="{74DDEC07-8D76-A913-609A-53E3086F3A53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71" creationId="{7F46EE13-AD6B-B2C2-B9D0-0D49A4D3007D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72" creationId="{32ADC4F7-3766-7E79-3F2D-38BC6B2C67AB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73" creationId="{5A0532B3-63C4-F9B5-1ED7-D672AC881481}"/>
          </ac:picMkLst>
        </pc:picChg>
        <pc:picChg chg="add del mod">
          <ac:chgData name="Marcia Cristina Pereira, Enel" userId="55bfb2b5-20fc-4aa5-b6cc-639fb947d556" providerId="ADAL" clId="{015A835D-7C72-4F73-AD66-D44FF1F99D7E}" dt="2023-09-06T00:07:11.420" v="39284"/>
          <ac:picMkLst>
            <pc:docMk/>
            <pc:sldMk cId="1844243443" sldId="2147478123"/>
            <ac:picMk id="100" creationId="{F05F3155-AFB1-8E22-3DA9-9F42664C400A}"/>
          </ac:picMkLst>
        </pc:picChg>
        <pc:picChg chg="add del mod">
          <ac:chgData name="Marcia Cristina Pereira, Enel" userId="55bfb2b5-20fc-4aa5-b6cc-639fb947d556" providerId="ADAL" clId="{015A835D-7C72-4F73-AD66-D44FF1F99D7E}" dt="2023-09-06T00:07:11.420" v="39284"/>
          <ac:picMkLst>
            <pc:docMk/>
            <pc:sldMk cId="1844243443" sldId="2147478123"/>
            <ac:picMk id="101" creationId="{E9069346-A8E8-37AD-0EC7-D2CE25D2C220}"/>
          </ac:picMkLst>
        </pc:picChg>
        <pc:picChg chg="add del mod">
          <ac:chgData name="Marcia Cristina Pereira, Enel" userId="55bfb2b5-20fc-4aa5-b6cc-639fb947d556" providerId="ADAL" clId="{015A835D-7C72-4F73-AD66-D44FF1F99D7E}" dt="2023-09-06T00:07:11.420" v="39284"/>
          <ac:picMkLst>
            <pc:docMk/>
            <pc:sldMk cId="1844243443" sldId="2147478123"/>
            <ac:picMk id="102" creationId="{E06EF8EA-6D26-10CD-5D90-904652F6FDEC}"/>
          </ac:picMkLst>
        </pc:picChg>
        <pc:picChg chg="add del mod">
          <ac:chgData name="Marcia Cristina Pereira, Enel" userId="55bfb2b5-20fc-4aa5-b6cc-639fb947d556" providerId="ADAL" clId="{015A835D-7C72-4F73-AD66-D44FF1F99D7E}" dt="2023-09-06T00:07:11.420" v="39284"/>
          <ac:picMkLst>
            <pc:docMk/>
            <pc:sldMk cId="1844243443" sldId="2147478123"/>
            <ac:picMk id="121" creationId="{4C98BB21-7734-4196-E62C-5C74E754F143}"/>
          </ac:picMkLst>
        </pc:picChg>
        <pc:picChg chg="add del mod">
          <ac:chgData name="Marcia Cristina Pereira, Enel" userId="55bfb2b5-20fc-4aa5-b6cc-639fb947d556" providerId="ADAL" clId="{015A835D-7C72-4F73-AD66-D44FF1F99D7E}" dt="2023-09-06T00:07:11.420" v="39284"/>
          <ac:picMkLst>
            <pc:docMk/>
            <pc:sldMk cId="1844243443" sldId="2147478123"/>
            <ac:picMk id="123" creationId="{804B5857-FEF9-754D-B77D-E46665C45B24}"/>
          </ac:picMkLst>
        </pc:picChg>
        <pc:picChg chg="add del mod">
          <ac:chgData name="Marcia Cristina Pereira, Enel" userId="55bfb2b5-20fc-4aa5-b6cc-639fb947d556" providerId="ADAL" clId="{015A835D-7C72-4F73-AD66-D44FF1F99D7E}" dt="2023-09-06T00:07:11.420" v="39284"/>
          <ac:picMkLst>
            <pc:docMk/>
            <pc:sldMk cId="1844243443" sldId="2147478123"/>
            <ac:picMk id="125" creationId="{C6459C03-F06D-BD47-34C6-D721DCA37DC9}"/>
          </ac:picMkLst>
        </pc:picChg>
        <pc:picChg chg="add del mod">
          <ac:chgData name="Marcia Cristina Pereira, Enel" userId="55bfb2b5-20fc-4aa5-b6cc-639fb947d556" providerId="ADAL" clId="{015A835D-7C72-4F73-AD66-D44FF1F99D7E}" dt="2023-09-06T00:07:11.420" v="39284"/>
          <ac:picMkLst>
            <pc:docMk/>
            <pc:sldMk cId="1844243443" sldId="2147478123"/>
            <ac:picMk id="127" creationId="{A44F4CCC-7DC3-4880-345E-AE78D65EC309}"/>
          </ac:picMkLst>
        </pc:picChg>
        <pc:picChg chg="add del mod">
          <ac:chgData name="Marcia Cristina Pereira, Enel" userId="55bfb2b5-20fc-4aa5-b6cc-639fb947d556" providerId="ADAL" clId="{015A835D-7C72-4F73-AD66-D44FF1F99D7E}" dt="2023-09-06T00:07:11.420" v="39284"/>
          <ac:picMkLst>
            <pc:docMk/>
            <pc:sldMk cId="1844243443" sldId="2147478123"/>
            <ac:picMk id="134" creationId="{628DAF16-CEEF-3CB0-0880-0DE56FACAE3A}"/>
          </ac:picMkLst>
        </pc:picChg>
        <pc:picChg chg="add del mod">
          <ac:chgData name="Marcia Cristina Pereira, Enel" userId="55bfb2b5-20fc-4aa5-b6cc-639fb947d556" providerId="ADAL" clId="{015A835D-7C72-4F73-AD66-D44FF1F99D7E}" dt="2023-09-06T00:07:11.420" v="39284"/>
          <ac:picMkLst>
            <pc:docMk/>
            <pc:sldMk cId="1844243443" sldId="2147478123"/>
            <ac:picMk id="135" creationId="{D5D8BA38-8CB5-1608-454F-719250D95AD4}"/>
          </ac:picMkLst>
        </pc:picChg>
        <pc:picChg chg="add del mod">
          <ac:chgData name="Marcia Cristina Pereira, Enel" userId="55bfb2b5-20fc-4aa5-b6cc-639fb947d556" providerId="ADAL" clId="{015A835D-7C72-4F73-AD66-D44FF1F99D7E}" dt="2023-09-06T00:07:11.420" v="39284"/>
          <ac:picMkLst>
            <pc:docMk/>
            <pc:sldMk cId="1844243443" sldId="2147478123"/>
            <ac:picMk id="136" creationId="{E8043C55-D65C-28BA-2DFE-BEA79B80B24B}"/>
          </ac:picMkLst>
        </pc:picChg>
        <pc:picChg chg="add del mod">
          <ac:chgData name="Marcia Cristina Pereira, Enel" userId="55bfb2b5-20fc-4aa5-b6cc-639fb947d556" providerId="ADAL" clId="{015A835D-7C72-4F73-AD66-D44FF1F99D7E}" dt="2023-09-06T00:07:43.759" v="39286" actId="478"/>
          <ac:picMkLst>
            <pc:docMk/>
            <pc:sldMk cId="1844243443" sldId="2147478123"/>
            <ac:picMk id="138" creationId="{B19D8090-355C-6859-10F5-A4ACFE0B5CF5}"/>
          </ac:picMkLst>
        </pc:picChg>
        <pc:picChg chg="add del mod">
          <ac:chgData name="Marcia Cristina Pereira, Enel" userId="55bfb2b5-20fc-4aa5-b6cc-639fb947d556" providerId="ADAL" clId="{015A835D-7C72-4F73-AD66-D44FF1F99D7E}" dt="2023-09-06T00:07:43.759" v="39286" actId="478"/>
          <ac:picMkLst>
            <pc:docMk/>
            <pc:sldMk cId="1844243443" sldId="2147478123"/>
            <ac:picMk id="140" creationId="{C03993CC-E9CA-69C1-5615-1F0CA803D5B3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42" creationId="{0510F31C-97EA-3CC5-3DE5-A31160C1B53C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43" creationId="{6B00A51C-5CCF-B3B7-5A27-40E32755B761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49" creationId="{907DA45C-80D1-92DC-9CA2-ADEE612C06B3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53" creationId="{6BEA81D0-F638-C88B-D1F4-E40C139F5C50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54" creationId="{B9F34DB1-F350-BA75-5520-28534A49B2D1}"/>
          </ac:picMkLst>
        </pc:picChg>
        <pc:picChg chg="del mod">
          <ac:chgData name="Marcia Cristina Pereira, Enel" userId="55bfb2b5-20fc-4aa5-b6cc-639fb947d556" providerId="ADAL" clId="{015A835D-7C72-4F73-AD66-D44FF1F99D7E}" dt="2023-09-06T00:10:32.612" v="39339" actId="478"/>
          <ac:picMkLst>
            <pc:docMk/>
            <pc:sldMk cId="1844243443" sldId="2147478123"/>
            <ac:picMk id="155" creationId="{D7DF40C6-F28C-3C1D-BD50-68A8A4317CE8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56" creationId="{96DB452B-E126-E828-AF7E-ADFB026F8105}"/>
          </ac:picMkLst>
        </pc:picChg>
        <pc:picChg chg="add del mod">
          <ac:chgData name="Marcia Cristina Pereira, Enel" userId="55bfb2b5-20fc-4aa5-b6cc-639fb947d556" providerId="ADAL" clId="{015A835D-7C72-4F73-AD66-D44FF1F99D7E}" dt="2023-09-06T00:11:48.155" v="39387" actId="478"/>
          <ac:picMkLst>
            <pc:docMk/>
            <pc:sldMk cId="1844243443" sldId="2147478123"/>
            <ac:picMk id="165" creationId="{1ACA9FC9-9B4C-4341-C601-52586252AA87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68" creationId="{33D15454-C022-C3A7-D3B0-5CF8CA1AC66B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73" creationId="{EB9EEBB3-DA33-2ADD-260A-77509EBC481F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74" creationId="{E886E456-50ED-16F3-E5F9-01ECA870D9E8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83" creationId="{3D1B7C1A-9822-FE80-1836-BDA5438D76B0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84" creationId="{F8A50311-70D5-1D0E-3CE3-5B6822C37D6F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85" creationId="{348047C6-21A3-4038-0F5D-F9ED08455807}"/>
          </ac:picMkLst>
        </pc:picChg>
        <pc:picChg chg="add mod ord">
          <ac:chgData name="Marcia Cristina Pereira, Enel" userId="55bfb2b5-20fc-4aa5-b6cc-639fb947d556" providerId="ADAL" clId="{015A835D-7C72-4F73-AD66-D44FF1F99D7E}" dt="2023-09-06T00:37:52.957" v="41920" actId="14100"/>
          <ac:picMkLst>
            <pc:docMk/>
            <pc:sldMk cId="1844243443" sldId="2147478123"/>
            <ac:picMk id="186" creationId="{4C70EF10-E49B-C0E6-5601-1BA8AC2DB55B}"/>
          </ac:picMkLst>
        </pc:picChg>
        <pc:picChg chg="add del mod">
          <ac:chgData name="Marcia Cristina Pereira, Enel" userId="55bfb2b5-20fc-4aa5-b6cc-639fb947d556" providerId="ADAL" clId="{015A835D-7C72-4F73-AD66-D44FF1F99D7E}" dt="2023-09-06T00:12:49.253" v="39405" actId="478"/>
          <ac:picMkLst>
            <pc:docMk/>
            <pc:sldMk cId="1844243443" sldId="2147478123"/>
            <ac:picMk id="188" creationId="{0A4950C0-902C-7833-EAB3-5C95DCC0834A}"/>
          </ac:picMkLst>
        </pc:picChg>
        <pc:picChg chg="add del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90" creationId="{532C9005-653B-E273-DD38-E5562A7BC690}"/>
          </ac:picMkLst>
        </pc:picChg>
        <pc:picChg chg="add del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91" creationId="{18A6262D-BBE9-F1E7-AF3C-73AD74419C17}"/>
          </ac:picMkLst>
        </pc:picChg>
        <pc:picChg chg="add del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92" creationId="{57E33B11-FFA1-4727-DCA6-0FAB43002509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98" creationId="{EF94149C-2EC6-2C73-E7FC-EA95C9F12BAC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199" creationId="{8271E423-600A-7FCE-A48A-267048569887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00" creationId="{C3626522-F92C-8EDB-7E80-29715539D8D6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01" creationId="{B54BD66F-8B64-1ED2-C586-078F0C4BCEC0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02" creationId="{8B3CCF19-6204-7691-27A1-200FDB58994F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05" creationId="{85A69B20-0996-5EA2-5767-69223AE99C85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06" creationId="{B0435205-0FA4-5FAA-AD69-EDBEAE674D67}"/>
          </ac:picMkLst>
        </pc:picChg>
        <pc:picChg chg="add 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09" creationId="{CF50BEA0-0687-8262-D17B-0E4E3DE135A3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10" creationId="{7B759CD5-65D0-0CCA-3AB6-2305C05BCA77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12" creationId="{504E9FFF-3D04-0D91-3EB4-F7EF1D51F9D8}"/>
          </ac:picMkLst>
        </pc:picChg>
        <pc:picChg chg="add 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15" creationId="{BBC8795C-63CA-028F-79E3-44712199384C}"/>
          </ac:picMkLst>
        </pc:picChg>
        <pc:picChg chg="add 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17" creationId="{DDE240D7-C45F-443D-C049-F6E1ECFC5154}"/>
          </ac:picMkLst>
        </pc:picChg>
        <pc:picChg chg="add mod ord">
          <ac:chgData name="Marcia Cristina Pereira, Enel" userId="55bfb2b5-20fc-4aa5-b6cc-639fb947d556" providerId="ADAL" clId="{015A835D-7C72-4F73-AD66-D44FF1F99D7E}" dt="2023-09-06T00:37:55.935" v="41922" actId="1038"/>
          <ac:picMkLst>
            <pc:docMk/>
            <pc:sldMk cId="1844243443" sldId="2147478123"/>
            <ac:picMk id="219" creationId="{415CBEEF-8F14-3C1F-7E8A-94B6EC44D5FD}"/>
          </ac:picMkLst>
        </pc:picChg>
        <pc:picChg chg="add 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21" creationId="{2FC5837F-99E0-CA78-7D80-93C080815755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24" creationId="{9B491F25-CF40-BF9F-5C07-1B00E4ABEA09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26" creationId="{537223E9-2894-0C71-6382-CAB0E6CF7F56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27" creationId="{C1553BE9-DF08-9D74-AE81-57321F1B146E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28" creationId="{761A48E1-37DD-2D61-238B-16465C36628F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29" creationId="{628CD0D0-B58B-84DD-C16C-F3FB017A2F27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34" creationId="{1F1C6447-B38C-E348-BAFB-FB352873597E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37" creationId="{3E5BDF06-D64D-BCD0-4047-872501965C63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39" creationId="{43D80B20-231E-FEDB-7822-3A445CE1FF8F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40" creationId="{EA9F4FA6-597F-36F5-8D05-ED3679E25AC0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42" creationId="{6E9781F2-8D57-FA83-222A-BF6868653FC1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45" creationId="{6108F184-DC3C-6FF4-1139-A98B4D33202D}"/>
          </ac:picMkLst>
        </pc:picChg>
        <pc:picChg chg="mo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48" creationId="{41106CAA-C08C-9A6A-5161-475383C6486D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53" creationId="{F4A2DD27-0FEB-1E3A-C159-61CCC3C4121C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55" creationId="{7B5CB50B-EBBE-5A69-DE92-440BEBAA837F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56" creationId="{A3EECE93-9FD8-8045-87A2-C724E63D23BA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57" creationId="{9886C2E2-399F-425B-2DA3-C3AE14F807A3}"/>
          </ac:picMkLst>
        </pc:picChg>
        <pc:picChg chg="add mod ord">
          <ac:chgData name="Marcia Cristina Pereira, Enel" userId="55bfb2b5-20fc-4aa5-b6cc-639fb947d556" providerId="ADAL" clId="{015A835D-7C72-4F73-AD66-D44FF1F99D7E}" dt="2023-09-06T00:40:16.382" v="42097" actId="1038"/>
          <ac:picMkLst>
            <pc:docMk/>
            <pc:sldMk cId="1844243443" sldId="2147478123"/>
            <ac:picMk id="258" creationId="{8D9346AD-30E6-0EC8-1321-F2A9E5CDEA08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59" creationId="{27B267BD-3B8F-6152-7195-14F297AD4043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60" creationId="{6976BE91-D1A8-8C5C-8476-385C24C74696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61" creationId="{2C767AAD-DEB4-9D5B-255D-A16559DA5E50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62" creationId="{343C90EF-CED3-9BE4-DC9D-CFAB878ABB4E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63" creationId="{3707FA05-90AD-1D61-A3CE-E563CE4B1839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64" creationId="{253181B9-261A-960D-C4FD-CF223D59DABD}"/>
          </ac:picMkLst>
        </pc:picChg>
        <pc:picChg chg="add del mod ord">
          <ac:chgData name="Marcia Cristina Pereira, Enel" userId="55bfb2b5-20fc-4aa5-b6cc-639fb947d556" providerId="ADAL" clId="{015A835D-7C72-4F73-AD66-D44FF1F99D7E}" dt="2023-09-06T00:48:08.957" v="42099" actId="478"/>
          <ac:picMkLst>
            <pc:docMk/>
            <pc:sldMk cId="1844243443" sldId="2147478123"/>
            <ac:picMk id="265" creationId="{1B1D5930-729D-D206-509F-911492A4F1BC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76" creationId="{35D1C01E-2AE0-0B04-30A7-A5E10DA6C475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77" creationId="{B4327567-C73F-976E-8668-6EC24ABD7365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78" creationId="{20BB3C06-B6B5-6724-EA32-60100DE0B305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79" creationId="{5C685BAD-B508-2A44-8829-D17E8C52D838}"/>
          </ac:picMkLst>
        </pc:picChg>
        <pc:picChg chg="add mod ord">
          <ac:chgData name="Marcia Cristina Pereira, Enel" userId="55bfb2b5-20fc-4aa5-b6cc-639fb947d556" providerId="ADAL" clId="{015A835D-7C72-4F73-AD66-D44FF1F99D7E}" dt="2023-09-06T00:32:59.328" v="41745" actId="1035"/>
          <ac:picMkLst>
            <pc:docMk/>
            <pc:sldMk cId="1844243443" sldId="2147478123"/>
            <ac:picMk id="280" creationId="{EF24E730-9EFF-C728-2ED5-62EA7F908B52}"/>
          </ac:picMkLst>
        </pc:picChg>
        <pc:picChg chg="add del mod">
          <ac:chgData name="Marcia Cristina Pereira, Enel" userId="55bfb2b5-20fc-4aa5-b6cc-639fb947d556" providerId="ADAL" clId="{015A835D-7C72-4F73-AD66-D44FF1F99D7E}" dt="2023-09-06T00:30:30.150" v="40975" actId="478"/>
          <ac:picMkLst>
            <pc:docMk/>
            <pc:sldMk cId="1844243443" sldId="2147478123"/>
            <ac:picMk id="281" creationId="{0DCFE6B0-7C42-0118-91AB-7A0194867DB3}"/>
          </ac:picMkLst>
        </pc:picChg>
        <pc:picChg chg="add mod ord">
          <ac:chgData name="Marcia Cristina Pereira, Enel" userId="55bfb2b5-20fc-4aa5-b6cc-639fb947d556" providerId="ADAL" clId="{015A835D-7C72-4F73-AD66-D44FF1F99D7E}" dt="2023-09-06T17:42:14.201" v="64639" actId="1036"/>
          <ac:picMkLst>
            <pc:docMk/>
            <pc:sldMk cId="1844243443" sldId="2147478123"/>
            <ac:picMk id="282" creationId="{EC5B91BA-694A-EC99-A9F6-BD476B25DBA4}"/>
          </ac:picMkLst>
        </pc:picChg>
        <pc:picChg chg="add mod">
          <ac:chgData name="Marcia Cristina Pereira, Enel" userId="55bfb2b5-20fc-4aa5-b6cc-639fb947d556" providerId="ADAL" clId="{015A835D-7C72-4F73-AD66-D44FF1F99D7E}" dt="2023-09-06T00:54:23.228" v="42131" actId="1037"/>
          <ac:picMkLst>
            <pc:docMk/>
            <pc:sldMk cId="1844243443" sldId="2147478123"/>
            <ac:picMk id="293" creationId="{2546A7CF-3CCC-C2CA-DB63-1107E32FE95B}"/>
          </ac:picMkLst>
        </pc:picChg>
        <pc:picChg chg="add del mod">
          <ac:chgData name="Marcia Cristina Pereira, Enel" userId="55bfb2b5-20fc-4aa5-b6cc-639fb947d556" providerId="ADAL" clId="{015A835D-7C72-4F73-AD66-D44FF1F99D7E}" dt="2023-09-06T00:34:22.161" v="41898" actId="478"/>
          <ac:picMkLst>
            <pc:docMk/>
            <pc:sldMk cId="1844243443" sldId="2147478123"/>
            <ac:picMk id="294" creationId="{8B1BF648-A636-53D5-A1AF-83C045C0A941}"/>
          </ac:picMkLst>
        </pc:picChg>
        <pc:picChg chg="add del mod">
          <ac:chgData name="Marcia Cristina Pereira, Enel" userId="55bfb2b5-20fc-4aa5-b6cc-639fb947d556" providerId="ADAL" clId="{015A835D-7C72-4F73-AD66-D44FF1F99D7E}" dt="2023-09-06T00:34:30.303" v="41900" actId="478"/>
          <ac:picMkLst>
            <pc:docMk/>
            <pc:sldMk cId="1844243443" sldId="2147478123"/>
            <ac:picMk id="295" creationId="{A4D55542-E6A8-5312-F843-9353C7A95E05}"/>
          </ac:picMkLst>
        </pc:picChg>
        <pc:picChg chg="add mod">
          <ac:chgData name="Marcia Cristina Pereira, Enel" userId="55bfb2b5-20fc-4aa5-b6cc-639fb947d556" providerId="ADAL" clId="{015A835D-7C72-4F73-AD66-D44FF1F99D7E}" dt="2023-09-06T00:54:23.228" v="42131" actId="1037"/>
          <ac:picMkLst>
            <pc:docMk/>
            <pc:sldMk cId="1844243443" sldId="2147478123"/>
            <ac:picMk id="297" creationId="{1BFCE2F0-BCF2-1806-7DF1-B67852D488CE}"/>
          </ac:picMkLst>
        </pc:picChg>
        <pc:picChg chg="add mod">
          <ac:chgData name="Marcia Cristina Pereira, Enel" userId="55bfb2b5-20fc-4aa5-b6cc-639fb947d556" providerId="ADAL" clId="{015A835D-7C72-4F73-AD66-D44FF1F99D7E}" dt="2023-09-06T00:54:23.228" v="42131" actId="1037"/>
          <ac:picMkLst>
            <pc:docMk/>
            <pc:sldMk cId="1844243443" sldId="2147478123"/>
            <ac:picMk id="299" creationId="{2CFA952F-0D12-EBBF-3255-6FBE53CD5678}"/>
          </ac:picMkLst>
        </pc:picChg>
        <pc:picChg chg="add mod">
          <ac:chgData name="Marcia Cristina Pereira, Enel" userId="55bfb2b5-20fc-4aa5-b6cc-639fb947d556" providerId="ADAL" clId="{015A835D-7C72-4F73-AD66-D44FF1F99D7E}" dt="2023-09-06T00:54:23.228" v="42131" actId="1037"/>
          <ac:picMkLst>
            <pc:docMk/>
            <pc:sldMk cId="1844243443" sldId="2147478123"/>
            <ac:picMk id="301" creationId="{39D137F8-A1CC-48A7-2FA0-381778934D17}"/>
          </ac:picMkLst>
        </pc:picChg>
        <pc:picChg chg="add mod">
          <ac:chgData name="Marcia Cristina Pereira, Enel" userId="55bfb2b5-20fc-4aa5-b6cc-639fb947d556" providerId="ADAL" clId="{015A835D-7C72-4F73-AD66-D44FF1F99D7E}" dt="2023-09-06T00:54:23.228" v="42131" actId="1037"/>
          <ac:picMkLst>
            <pc:docMk/>
            <pc:sldMk cId="1844243443" sldId="2147478123"/>
            <ac:picMk id="303" creationId="{A9C01E1E-9744-72EF-115A-AE924E6E9766}"/>
          </ac:picMkLst>
        </pc:picChg>
        <pc:picChg chg="add mod">
          <ac:chgData name="Marcia Cristina Pereira, Enel" userId="55bfb2b5-20fc-4aa5-b6cc-639fb947d556" providerId="ADAL" clId="{015A835D-7C72-4F73-AD66-D44FF1F99D7E}" dt="2023-09-06T00:54:23.228" v="42131" actId="1037"/>
          <ac:picMkLst>
            <pc:docMk/>
            <pc:sldMk cId="1844243443" sldId="2147478123"/>
            <ac:picMk id="305" creationId="{71F76735-8923-6BE9-7655-F6A1C7E37262}"/>
          </ac:picMkLst>
        </pc:picChg>
        <pc:picChg chg="add mod">
          <ac:chgData name="Marcia Cristina Pereira, Enel" userId="55bfb2b5-20fc-4aa5-b6cc-639fb947d556" providerId="ADAL" clId="{015A835D-7C72-4F73-AD66-D44FF1F99D7E}" dt="2023-09-06T00:54:23.228" v="42131" actId="1037"/>
          <ac:picMkLst>
            <pc:docMk/>
            <pc:sldMk cId="1844243443" sldId="2147478123"/>
            <ac:picMk id="307" creationId="{B652DD70-8818-E920-B2C1-BD8BF9CC72A9}"/>
          </ac:picMkLst>
        </pc:picChg>
        <pc:picChg chg="add mod">
          <ac:chgData name="Marcia Cristina Pereira, Enel" userId="55bfb2b5-20fc-4aa5-b6cc-639fb947d556" providerId="ADAL" clId="{015A835D-7C72-4F73-AD66-D44FF1F99D7E}" dt="2023-09-06T00:48:24.344" v="42105" actId="1076"/>
          <ac:picMkLst>
            <pc:docMk/>
            <pc:sldMk cId="1844243443" sldId="2147478123"/>
            <ac:picMk id="310" creationId="{314A54EF-F838-4080-9706-5C02765A09F8}"/>
          </ac:picMkLst>
        </pc:picChg>
        <pc:picChg chg="add mod">
          <ac:chgData name="Marcia Cristina Pereira, Enel" userId="55bfb2b5-20fc-4aa5-b6cc-639fb947d556" providerId="ADAL" clId="{015A835D-7C72-4F73-AD66-D44FF1F99D7E}" dt="2023-09-06T00:54:23.228" v="42131" actId="1037"/>
          <ac:picMkLst>
            <pc:docMk/>
            <pc:sldMk cId="1844243443" sldId="2147478123"/>
            <ac:picMk id="311" creationId="{5B6A9889-05D4-C947-0804-82026A335C9B}"/>
          </ac:picMkLst>
        </pc:picChg>
        <pc:picChg chg="add mod">
          <ac:chgData name="Marcia Cristina Pereira, Enel" userId="55bfb2b5-20fc-4aa5-b6cc-639fb947d556" providerId="ADAL" clId="{015A835D-7C72-4F73-AD66-D44FF1F99D7E}" dt="2023-09-06T00:54:23.228" v="42131" actId="1037"/>
          <ac:picMkLst>
            <pc:docMk/>
            <pc:sldMk cId="1844243443" sldId="2147478123"/>
            <ac:picMk id="312" creationId="{F185285B-9CFA-438B-6846-1535863FE7DA}"/>
          </ac:picMkLst>
        </pc:pic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15" creationId="{F7B558EF-F9DD-D392-26C2-C4AF9190EAC7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19" creationId="{9AAB2964-6F38-8572-D0CC-03A7A540D03D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22" creationId="{B1B52617-9756-0950-6C5B-BD028369FB90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23" creationId="{51A9A01E-0227-D456-A481-837197A0AD5E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25" creationId="{9225015E-7340-EF89-D102-0E88FD550436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34" creationId="{244A8A19-3C38-8970-D32C-D885E07960C1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35" creationId="{6B1F492A-7D16-76D6-A834-01A1E820D232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36" creationId="{90437659-57D4-D72A-BC36-B8CF810F705A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41" creationId="{63BBADD3-8EA1-5CDC-575B-2B255D2D61E3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42" creationId="{514583AB-78B3-70AA-2381-ED986492087E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44" creationId="{D69ACB14-4268-95AD-D638-BBCA9DFFB0EB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61" creationId="{0440CA94-AA04-CDA7-6350-F85B6D339E38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63" creationId="{83B773D8-BB2B-CD5E-CBFF-633917B26157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68" creationId="{9186AD54-4549-13C7-857B-EA6CA02E954B}"/>
          </ac:cxnSpMkLst>
        </pc:cxnChg>
        <pc:cxnChg chg="add del mod">
          <ac:chgData name="Marcia Cristina Pereira, Enel" userId="55bfb2b5-20fc-4aa5-b6cc-639fb947d556" providerId="ADAL" clId="{015A835D-7C72-4F73-AD66-D44FF1F99D7E}" dt="2023-09-06T00:06:21.916" v="38996" actId="478"/>
          <ac:cxnSpMkLst>
            <pc:docMk/>
            <pc:sldMk cId="1844243443" sldId="2147478123"/>
            <ac:cxnSpMk id="69" creationId="{98311F78-165E-DDEE-FF7E-B667D1E71A47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80" creationId="{57F8CB2D-8E61-AAD1-FA88-4623029D918E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84" creationId="{EA580DFD-ACDA-36A2-B450-741BBD1890EE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86" creationId="{9338D8A4-E8F7-4CAB-8A21-2908666BF443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87" creationId="{94610958-638F-E4B5-EB94-83CDFB49243D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89" creationId="{D384DC00-7433-B302-E4B7-479428546122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97" creationId="{7B6BA457-DEB6-5212-87E3-8B2E90111E99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98" creationId="{0CDC6B35-714C-8A87-70D4-2D521670C011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99" creationId="{7009B3DE-7369-762A-6029-30E164B432EF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104" creationId="{EA366EC3-8C62-A219-28C1-5FDAF9600C2C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105" creationId="{9A4680E3-1E9B-8426-A377-4629ADCC1CBE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107" creationId="{B5A2A3D2-FEA8-ABFD-5E21-A1C91EA72FED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124" creationId="{DC65A7DA-A696-C01A-F0F4-0A0996FB91A5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126" creationId="{1CF701AC-9EAA-AF39-1AC5-06A291FF7E8E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131" creationId="{1E5090C0-F892-1B69-3B00-82B155ACCAAA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11.420" v="39284"/>
          <ac:cxnSpMkLst>
            <pc:docMk/>
            <pc:sldMk cId="1844243443" sldId="2147478123"/>
            <ac:cxnSpMk id="132" creationId="{98E09A60-8E1B-BD32-7512-488F5F697962}"/>
          </ac:cxnSpMkLst>
        </pc:cxnChg>
        <pc:cxnChg chg="add del mod">
          <ac:chgData name="Marcia Cristina Pereira, Enel" userId="55bfb2b5-20fc-4aa5-b6cc-639fb947d556" providerId="ADAL" clId="{015A835D-7C72-4F73-AD66-D44FF1F99D7E}" dt="2023-09-06T00:07:43.759" v="39286" actId="478"/>
          <ac:cxnSpMkLst>
            <pc:docMk/>
            <pc:sldMk cId="1844243443" sldId="2147478123"/>
            <ac:cxnSpMk id="137" creationId="{CA5BD736-088C-E509-F313-BB07DD70753A}"/>
          </ac:cxnSpMkLst>
        </pc:cxnChg>
        <pc:cxnChg chg="add del mod">
          <ac:chgData name="Marcia Cristina Pereira, Enel" userId="55bfb2b5-20fc-4aa5-b6cc-639fb947d556" providerId="ADAL" clId="{015A835D-7C72-4F73-AD66-D44FF1F99D7E}" dt="2023-09-06T00:11:48.155" v="39387" actId="478"/>
          <ac:cxnSpMkLst>
            <pc:docMk/>
            <pc:sldMk cId="1844243443" sldId="2147478123"/>
            <ac:cxnSpMk id="163" creationId="{1019401D-555A-339B-23F2-3FCC880C76C8}"/>
          </ac:cxnSpMkLst>
        </pc:cxnChg>
        <pc:cxnChg chg="add del mod">
          <ac:chgData name="Marcia Cristina Pereira, Enel" userId="55bfb2b5-20fc-4aa5-b6cc-639fb947d556" providerId="ADAL" clId="{015A835D-7C72-4F73-AD66-D44FF1F99D7E}" dt="2023-09-06T00:12:49.253" v="39405" actId="478"/>
          <ac:cxnSpMkLst>
            <pc:docMk/>
            <pc:sldMk cId="1844243443" sldId="2147478123"/>
            <ac:cxnSpMk id="175" creationId="{5B5101ED-06A2-FD1F-CEF0-BBC8F654A87C}"/>
          </ac:cxnSpMkLst>
        </pc:cxnChg>
        <pc:cxnChg chg="add del mod">
          <ac:chgData name="Marcia Cristina Pereira, Enel" userId="55bfb2b5-20fc-4aa5-b6cc-639fb947d556" providerId="ADAL" clId="{015A835D-7C72-4F73-AD66-D44FF1F99D7E}" dt="2023-09-06T00:12:49.253" v="39405" actId="478"/>
          <ac:cxnSpMkLst>
            <pc:docMk/>
            <pc:sldMk cId="1844243443" sldId="2147478123"/>
            <ac:cxnSpMk id="176" creationId="{09CAEBFC-AB43-FE89-00F8-605260EED357}"/>
          </ac:cxnSpMkLst>
        </pc:cxnChg>
        <pc:cxnChg chg="add del mod">
          <ac:chgData name="Marcia Cristina Pereira, Enel" userId="55bfb2b5-20fc-4aa5-b6cc-639fb947d556" providerId="ADAL" clId="{015A835D-7C72-4F73-AD66-D44FF1F99D7E}" dt="2023-09-06T00:13:32.015" v="39427" actId="478"/>
          <ac:cxnSpMkLst>
            <pc:docMk/>
            <pc:sldMk cId="1844243443" sldId="2147478123"/>
            <ac:cxnSpMk id="189" creationId="{B2D12F94-E0DE-D4BF-2F4F-39D8C0FDBD74}"/>
          </ac:cxnSpMkLst>
        </pc:cxnChg>
      </pc:sldChg>
      <pc:sldChg chg="addSp delSp modSp mod">
        <pc:chgData name="Marcia Cristina Pereira, Enel" userId="55bfb2b5-20fc-4aa5-b6cc-639fb947d556" providerId="ADAL" clId="{015A835D-7C72-4F73-AD66-D44FF1F99D7E}" dt="2023-09-09T12:48:39.851" v="64845" actId="1076"/>
        <pc:sldMkLst>
          <pc:docMk/>
          <pc:sldMk cId="716835758" sldId="2147478124"/>
        </pc:sldMkLst>
        <pc:spChg chg="add del">
          <ac:chgData name="Marcia Cristina Pereira, Enel" userId="55bfb2b5-20fc-4aa5-b6cc-639fb947d556" providerId="ADAL" clId="{015A835D-7C72-4F73-AD66-D44FF1F99D7E}" dt="2023-09-06T20:21:35.231" v="64650" actId="22"/>
          <ac:spMkLst>
            <pc:docMk/>
            <pc:sldMk cId="716835758" sldId="2147478124"/>
            <ac:spMk id="5" creationId="{E375070B-6547-B02E-FA62-AB36DCF3A018}"/>
          </ac:spMkLst>
        </pc:spChg>
        <pc:spChg chg="del">
          <ac:chgData name="Marcia Cristina Pereira, Enel" userId="55bfb2b5-20fc-4aa5-b6cc-639fb947d556" providerId="ADAL" clId="{015A835D-7C72-4F73-AD66-D44FF1F99D7E}" dt="2023-09-06T20:19:00.240" v="64641" actId="478"/>
          <ac:spMkLst>
            <pc:docMk/>
            <pc:sldMk cId="716835758" sldId="2147478124"/>
            <ac:spMk id="25" creationId="{9E510F56-93A4-63A7-EA89-13231C21048A}"/>
          </ac:spMkLst>
        </pc:spChg>
        <pc:picChg chg="add del mod">
          <ac:chgData name="Marcia Cristina Pereira, Enel" userId="55bfb2b5-20fc-4aa5-b6cc-639fb947d556" providerId="ADAL" clId="{015A835D-7C72-4F73-AD66-D44FF1F99D7E}" dt="2023-09-09T12:47:04.474" v="64839" actId="478"/>
          <ac:picMkLst>
            <pc:docMk/>
            <pc:sldMk cId="716835758" sldId="2147478124"/>
            <ac:picMk id="3" creationId="{798A85E4-809D-F23D-4B01-C8CC613DB94F}"/>
          </ac:picMkLst>
        </pc:picChg>
        <pc:picChg chg="add del mod">
          <ac:chgData name="Marcia Cristina Pereira, Enel" userId="55bfb2b5-20fc-4aa5-b6cc-639fb947d556" providerId="ADAL" clId="{015A835D-7C72-4F73-AD66-D44FF1F99D7E}" dt="2023-09-06T20:19:44.311" v="64647" actId="478"/>
          <ac:picMkLst>
            <pc:docMk/>
            <pc:sldMk cId="716835758" sldId="2147478124"/>
            <ac:picMk id="3" creationId="{B870E2C3-5E12-A72D-49B9-C71EF17902B9}"/>
          </ac:picMkLst>
        </pc:picChg>
        <pc:picChg chg="add mod">
          <ac:chgData name="Marcia Cristina Pereira, Enel" userId="55bfb2b5-20fc-4aa5-b6cc-639fb947d556" providerId="ADAL" clId="{015A835D-7C72-4F73-AD66-D44FF1F99D7E}" dt="2023-09-09T12:48:39.851" v="64845" actId="1076"/>
          <ac:picMkLst>
            <pc:docMk/>
            <pc:sldMk cId="716835758" sldId="2147478124"/>
            <ac:picMk id="5" creationId="{026A7B5B-6B72-1A29-7FBD-AA486B574E48}"/>
          </ac:picMkLst>
        </pc:picChg>
        <pc:picChg chg="add del mod">
          <ac:chgData name="Marcia Cristina Pereira, Enel" userId="55bfb2b5-20fc-4aa5-b6cc-639fb947d556" providerId="ADAL" clId="{015A835D-7C72-4F73-AD66-D44FF1F99D7E}" dt="2023-09-09T12:46:54.993" v="64835" actId="478"/>
          <ac:picMkLst>
            <pc:docMk/>
            <pc:sldMk cId="716835758" sldId="2147478124"/>
            <ac:picMk id="7" creationId="{386260D1-FCBB-A386-DBB0-9AE41109C0A4}"/>
          </ac:picMkLst>
        </pc:picChg>
      </pc:sldChg>
      <pc:sldChg chg="del">
        <pc:chgData name="Marcia Cristina Pereira, Enel" userId="55bfb2b5-20fc-4aa5-b6cc-639fb947d556" providerId="ADAL" clId="{015A835D-7C72-4F73-AD66-D44FF1F99D7E}" dt="2023-09-11T11:36:59.238" v="64862" actId="47"/>
        <pc:sldMkLst>
          <pc:docMk/>
          <pc:sldMk cId="543566188" sldId="2147478127"/>
        </pc:sldMkLst>
      </pc:sldChg>
      <pc:sldChg chg="add mod modTransition modShow">
        <pc:chgData name="Marcia Cristina Pereira, Enel" userId="55bfb2b5-20fc-4aa5-b6cc-639fb947d556" providerId="ADAL" clId="{015A835D-7C72-4F73-AD66-D44FF1F99D7E}" dt="2023-09-08T23:31:53.203" v="64775"/>
        <pc:sldMkLst>
          <pc:docMk/>
          <pc:sldMk cId="1328373251" sldId="2147478128"/>
        </pc:sldMkLst>
      </pc:sldChg>
      <pc:sldChg chg="add mod modTransition modShow">
        <pc:chgData name="Marcia Cristina Pereira, Enel" userId="55bfb2b5-20fc-4aa5-b6cc-639fb947d556" providerId="ADAL" clId="{015A835D-7C72-4F73-AD66-D44FF1F99D7E}" dt="2023-09-08T23:31:53.203" v="64775"/>
        <pc:sldMkLst>
          <pc:docMk/>
          <pc:sldMk cId="1166780506" sldId="2147478129"/>
        </pc:sldMkLst>
      </pc:sldChg>
      <pc:sldChg chg="delSp modSp add mod">
        <pc:chgData name="Marcia Cristina Pereira, Enel" userId="55bfb2b5-20fc-4aa5-b6cc-639fb947d556" providerId="ADAL" clId="{015A835D-7C72-4F73-AD66-D44FF1F99D7E}" dt="2023-09-11T14:51:04.035" v="64868" actId="14100"/>
        <pc:sldMkLst>
          <pc:docMk/>
          <pc:sldMk cId="529037755" sldId="2147478130"/>
        </pc:sldMkLst>
        <pc:spChg chg="del">
          <ac:chgData name="Marcia Cristina Pereira, Enel" userId="55bfb2b5-20fc-4aa5-b6cc-639fb947d556" providerId="ADAL" clId="{015A835D-7C72-4F73-AD66-D44FF1F99D7E}" dt="2023-09-11T14:50:56.825" v="64865" actId="478"/>
          <ac:spMkLst>
            <pc:docMk/>
            <pc:sldMk cId="529037755" sldId="2147478130"/>
            <ac:spMk id="24" creationId="{4793C38D-CF32-0375-F980-D8F46580B0B7}"/>
          </ac:spMkLst>
        </pc:spChg>
        <pc:picChg chg="mod">
          <ac:chgData name="Marcia Cristina Pereira, Enel" userId="55bfb2b5-20fc-4aa5-b6cc-639fb947d556" providerId="ADAL" clId="{015A835D-7C72-4F73-AD66-D44FF1F99D7E}" dt="2023-09-11T14:51:04.035" v="64868" actId="14100"/>
          <ac:picMkLst>
            <pc:docMk/>
            <pc:sldMk cId="529037755" sldId="2147478130"/>
            <ac:picMk id="5" creationId="{026A7B5B-6B72-1A29-7FBD-AA486B574E48}"/>
          </ac:picMkLst>
        </pc:picChg>
        <pc:picChg chg="del">
          <ac:chgData name="Marcia Cristina Pereira, Enel" userId="55bfb2b5-20fc-4aa5-b6cc-639fb947d556" providerId="ADAL" clId="{015A835D-7C72-4F73-AD66-D44FF1F99D7E}" dt="2023-09-11T14:50:56.825" v="64865" actId="478"/>
          <ac:picMkLst>
            <pc:docMk/>
            <pc:sldMk cId="529037755" sldId="2147478130"/>
            <ac:picMk id="23" creationId="{8F6874E1-ABD1-6511-BA87-7EDFE7335AF0}"/>
          </ac:picMkLst>
        </pc:picChg>
      </pc:sldChg>
      <pc:sldMasterChg chg="delSldLayout">
        <pc:chgData name="Marcia Cristina Pereira, Enel" userId="55bfb2b5-20fc-4aa5-b6cc-639fb947d556" providerId="ADAL" clId="{015A835D-7C72-4F73-AD66-D44FF1F99D7E}" dt="2023-08-31T15:03:33.440" v="378" actId="47"/>
        <pc:sldMasterMkLst>
          <pc:docMk/>
          <pc:sldMasterMk cId="1540081499" sldId="2147483923"/>
        </pc:sldMasterMkLst>
        <pc:sldLayoutChg chg="del">
          <pc:chgData name="Marcia Cristina Pereira, Enel" userId="55bfb2b5-20fc-4aa5-b6cc-639fb947d556" providerId="ADAL" clId="{015A835D-7C72-4F73-AD66-D44FF1F99D7E}" dt="2023-08-31T15:02:39.929" v="372" actId="47"/>
          <pc:sldLayoutMkLst>
            <pc:docMk/>
            <pc:sldMasterMk cId="1540081499" sldId="2147483923"/>
            <pc:sldLayoutMk cId="3206909531" sldId="2147484118"/>
          </pc:sldLayoutMkLst>
        </pc:sldLayoutChg>
        <pc:sldLayoutChg chg="del">
          <pc:chgData name="Marcia Cristina Pereira, Enel" userId="55bfb2b5-20fc-4aa5-b6cc-639fb947d556" providerId="ADAL" clId="{015A835D-7C72-4F73-AD66-D44FF1F99D7E}" dt="2023-08-31T15:03:33.440" v="378" actId="47"/>
          <pc:sldLayoutMkLst>
            <pc:docMk/>
            <pc:sldMasterMk cId="1540081499" sldId="2147483923"/>
            <pc:sldLayoutMk cId="1280062434" sldId="2147484120"/>
          </pc:sldLayoutMkLst>
        </pc:sldLayoutChg>
        <pc:sldLayoutChg chg="del">
          <pc:chgData name="Marcia Cristina Pereira, Enel" userId="55bfb2b5-20fc-4aa5-b6cc-639fb947d556" providerId="ADAL" clId="{015A835D-7C72-4F73-AD66-D44FF1F99D7E}" dt="2023-08-31T15:03:33.440" v="378" actId="47"/>
          <pc:sldLayoutMkLst>
            <pc:docMk/>
            <pc:sldMasterMk cId="1540081499" sldId="2147483923"/>
            <pc:sldLayoutMk cId="2899707672" sldId="2147484121"/>
          </pc:sldLayoutMkLst>
        </pc:sldLayoutChg>
        <pc:sldLayoutChg chg="del">
          <pc:chgData name="Marcia Cristina Pereira, Enel" userId="55bfb2b5-20fc-4aa5-b6cc-639fb947d556" providerId="ADAL" clId="{015A835D-7C72-4F73-AD66-D44FF1F99D7E}" dt="2023-08-31T15:03:33.440" v="378" actId="47"/>
          <pc:sldLayoutMkLst>
            <pc:docMk/>
            <pc:sldMasterMk cId="1540081499" sldId="2147483923"/>
            <pc:sldLayoutMk cId="897635231" sldId="2147484122"/>
          </pc:sldLayoutMkLst>
        </pc:sldLayoutChg>
      </pc:sldMasterChg>
      <pc:sldMasterChg chg="addSldLayout delSldLayout">
        <pc:chgData name="Marcia Cristina Pereira, Enel" userId="55bfb2b5-20fc-4aa5-b6cc-639fb947d556" providerId="ADAL" clId="{015A835D-7C72-4F73-AD66-D44FF1F99D7E}" dt="2023-08-31T14:43:13.026" v="95" actId="47"/>
        <pc:sldMasterMkLst>
          <pc:docMk/>
          <pc:sldMasterMk cId="2788293446" sldId="2147484071"/>
        </pc:sldMasterMkLst>
        <pc:sldLayoutChg chg="add del">
          <pc:chgData name="Marcia Cristina Pereira, Enel" userId="55bfb2b5-20fc-4aa5-b6cc-639fb947d556" providerId="ADAL" clId="{015A835D-7C72-4F73-AD66-D44FF1F99D7E}" dt="2023-08-31T14:43:13.026" v="95" actId="47"/>
          <pc:sldLayoutMkLst>
            <pc:docMk/>
            <pc:sldMasterMk cId="2788293446" sldId="2147484071"/>
            <pc:sldLayoutMk cId="3639661490" sldId="2147484081"/>
          </pc:sldLayoutMkLst>
        </pc:sldLayoutChg>
      </pc:sldMasterChg>
      <pc:sldMasterChg chg="delSldLayout">
        <pc:chgData name="Marcia Cristina Pereira, Enel" userId="55bfb2b5-20fc-4aa5-b6cc-639fb947d556" providerId="ADAL" clId="{015A835D-7C72-4F73-AD66-D44FF1F99D7E}" dt="2023-08-31T14:45:16.425" v="120" actId="47"/>
        <pc:sldMasterMkLst>
          <pc:docMk/>
          <pc:sldMasterMk cId="1206161730" sldId="2147484082"/>
        </pc:sldMasterMkLst>
        <pc:sldLayoutChg chg="del">
          <pc:chgData name="Marcia Cristina Pereira, Enel" userId="55bfb2b5-20fc-4aa5-b6cc-639fb947d556" providerId="ADAL" clId="{015A835D-7C72-4F73-AD66-D44FF1F99D7E}" dt="2023-08-31T14:45:16.425" v="120" actId="47"/>
          <pc:sldLayoutMkLst>
            <pc:docMk/>
            <pc:sldMasterMk cId="1206161730" sldId="2147484082"/>
            <pc:sldLayoutMk cId="2243129347" sldId="2147484092"/>
          </pc:sldLayoutMkLst>
        </pc:sldLayoutChg>
      </pc:sldMasterChg>
      <pc:sldMasterChg chg="addSp delSp modSp mod">
        <pc:chgData name="Marcia Cristina Pereira, Enel" userId="55bfb2b5-20fc-4aa5-b6cc-639fb947d556" providerId="ADAL" clId="{015A835D-7C72-4F73-AD66-D44FF1F99D7E}" dt="2023-09-04T14:59:53.911" v="28916"/>
        <pc:sldMasterMkLst>
          <pc:docMk/>
          <pc:sldMasterMk cId="2981301408" sldId="2147484118"/>
        </pc:sldMasterMkLst>
        <pc:spChg chg="mod">
          <ac:chgData name="Marcia Cristina Pereira, Enel" userId="55bfb2b5-20fc-4aa5-b6cc-639fb947d556" providerId="ADAL" clId="{015A835D-7C72-4F73-AD66-D44FF1F99D7E}" dt="2023-09-04T14:59:53.734" v="28857" actId="948"/>
          <ac:spMkLst>
            <pc:docMk/>
            <pc:sldMasterMk cId="2981301408" sldId="2147484118"/>
            <ac:spMk id="2" creationId="{00000000-0000-0000-0000-000000000000}"/>
          </ac:spMkLst>
        </pc:spChg>
        <pc:spChg chg="add del mod modVis">
          <ac:chgData name="Marcia Cristina Pereira, Enel" userId="55bfb2b5-20fc-4aa5-b6cc-639fb947d556" providerId="ADAL" clId="{015A835D-7C72-4F73-AD66-D44FF1F99D7E}" dt="2023-09-04T14:59:53.848" v="28900"/>
          <ac:spMkLst>
            <pc:docMk/>
            <pc:sldMasterMk cId="2981301408" sldId="2147484118"/>
            <ac:spMk id="5" creationId="{997DE193-D2BE-7CD7-E860-FCC211B415E2}"/>
          </ac:spMkLst>
        </pc:spChg>
        <pc:graphicFrameChg chg="add mod ord modVis replST">
          <ac:chgData name="Marcia Cristina Pereira, Enel" userId="55bfb2b5-20fc-4aa5-b6cc-639fb947d556" providerId="ADAL" clId="{015A835D-7C72-4F73-AD66-D44FF1F99D7E}" dt="2023-09-04T14:59:53.911" v="28916"/>
          <ac:graphicFrameMkLst>
            <pc:docMk/>
            <pc:sldMasterMk cId="2981301408" sldId="2147484118"/>
            <ac:graphicFrameMk id="8" creationId="{07A31278-D16B-2F4E-DEB1-6A57079CC88B}"/>
          </ac:graphicFrameMkLst>
        </pc:graphicFrameChg>
      </pc:sldMasterChg>
      <pc:sldMasterChg chg="addSp delSp modSp mod">
        <pc:chgData name="Marcia Cristina Pereira, Enel" userId="55bfb2b5-20fc-4aa5-b6cc-639fb947d556" providerId="ADAL" clId="{015A835D-7C72-4F73-AD66-D44FF1F99D7E}" dt="2023-09-04T17:29:59.461" v="31389"/>
        <pc:sldMasterMkLst>
          <pc:docMk/>
          <pc:sldMasterMk cId="3143523502" sldId="2147484144"/>
        </pc:sldMasterMkLst>
        <pc:spChg chg="mod">
          <ac:chgData name="Marcia Cristina Pereira, Enel" userId="55bfb2b5-20fc-4aa5-b6cc-639fb947d556" providerId="ADAL" clId="{015A835D-7C72-4F73-AD66-D44FF1F99D7E}" dt="2023-09-04T17:29:59.304" v="31331" actId="948"/>
          <ac:spMkLst>
            <pc:docMk/>
            <pc:sldMasterMk cId="3143523502" sldId="2147484144"/>
            <ac:spMk id="2" creationId="{00000000-0000-0000-0000-000000000000}"/>
          </ac:spMkLst>
        </pc:spChg>
        <pc:spChg chg="add del mod modVis">
          <ac:chgData name="Marcia Cristina Pereira, Enel" userId="55bfb2b5-20fc-4aa5-b6cc-639fb947d556" providerId="ADAL" clId="{015A835D-7C72-4F73-AD66-D44FF1F99D7E}" dt="2023-09-04T17:29:59.383" v="31373"/>
          <ac:spMkLst>
            <pc:docMk/>
            <pc:sldMasterMk cId="3143523502" sldId="2147484144"/>
            <ac:spMk id="4" creationId="{8B2B1AAC-5C85-67B4-9648-4E247E877D19}"/>
          </ac:spMkLst>
        </pc:spChg>
        <pc:graphicFrameChg chg="add mod ord modVis replST">
          <ac:chgData name="Marcia Cristina Pereira, Enel" userId="55bfb2b5-20fc-4aa5-b6cc-639fb947d556" providerId="ADAL" clId="{015A835D-7C72-4F73-AD66-D44FF1F99D7E}" dt="2023-09-04T17:29:59.461" v="31389"/>
          <ac:graphicFrameMkLst>
            <pc:docMk/>
            <pc:sldMasterMk cId="3143523502" sldId="2147484144"/>
            <ac:graphicFrameMk id="5" creationId="{D386CDCB-F0CA-A7CA-29AD-BE35702FF7A9}"/>
          </ac:graphicFrameMkLst>
        </pc:graphicFrameChg>
      </pc:sldMasterChg>
    </pc:docChg>
  </pc:docChgLst>
  <pc:docChgLst>
    <pc:chgData name="Vanessa Rodrigues Magalhaes, Enel" userId="S::vanessa.magalhaes@enel.com::69067120-cf38-4a57-9360-4d26a2c05b4e" providerId="AD" clId="Web-{5CE1C5F8-D17D-E5C3-2554-DF5D0B0DA4DE}"/>
    <pc:docChg chg="addSld modSld sldOrd modSection">
      <pc:chgData name="Vanessa Rodrigues Magalhaes, Enel" userId="S::vanessa.magalhaes@enel.com::69067120-cf38-4a57-9360-4d26a2c05b4e" providerId="AD" clId="Web-{5CE1C5F8-D17D-E5C3-2554-DF5D0B0DA4DE}" dt="2023-05-15T12:36:41.541" v="57" actId="1076"/>
      <pc:docMkLst>
        <pc:docMk/>
      </pc:docMkLst>
      <pc:sldChg chg="modSp">
        <pc:chgData name="Vanessa Rodrigues Magalhaes, Enel" userId="S::vanessa.magalhaes@enel.com::69067120-cf38-4a57-9360-4d26a2c05b4e" providerId="AD" clId="Web-{5CE1C5F8-D17D-E5C3-2554-DF5D0B0DA4DE}" dt="2023-05-15T12:27:40.617" v="0" actId="1076"/>
        <pc:sldMkLst>
          <pc:docMk/>
          <pc:sldMk cId="2764223198" sldId="2147470413"/>
        </pc:sldMkLst>
        <pc:spChg chg="mod">
          <ac:chgData name="Vanessa Rodrigues Magalhaes, Enel" userId="S::vanessa.magalhaes@enel.com::69067120-cf38-4a57-9360-4d26a2c05b4e" providerId="AD" clId="Web-{5CE1C5F8-D17D-E5C3-2554-DF5D0B0DA4DE}" dt="2023-05-15T12:27:40.617" v="0" actId="1076"/>
          <ac:spMkLst>
            <pc:docMk/>
            <pc:sldMk cId="2764223198" sldId="2147470413"/>
            <ac:spMk id="19" creationId="{178B48B5-8BA0-E908-5530-3A9791427295}"/>
          </ac:spMkLst>
        </pc:spChg>
      </pc:sldChg>
      <pc:sldChg chg="addSp modSp add ord replId">
        <pc:chgData name="Vanessa Rodrigues Magalhaes, Enel" userId="S::vanessa.magalhaes@enel.com::69067120-cf38-4a57-9360-4d26a2c05b4e" providerId="AD" clId="Web-{5CE1C5F8-D17D-E5C3-2554-DF5D0B0DA4DE}" dt="2023-05-15T12:36:41.541" v="57" actId="1076"/>
        <pc:sldMkLst>
          <pc:docMk/>
          <pc:sldMk cId="811586942" sldId="2147471715"/>
        </pc:sldMkLst>
        <pc:spChg chg="mod">
          <ac:chgData name="Vanessa Rodrigues Magalhaes, Enel" userId="S::vanessa.magalhaes@enel.com::69067120-cf38-4a57-9360-4d26a2c05b4e" providerId="AD" clId="Web-{5CE1C5F8-D17D-E5C3-2554-DF5D0B0DA4DE}" dt="2023-05-15T12:31:35.063" v="24" actId="20577"/>
          <ac:spMkLst>
            <pc:docMk/>
            <pc:sldMk cId="811586942" sldId="2147471715"/>
            <ac:spMk id="46" creationId="{5E416FDC-51CE-4585-4324-D90B4227E732}"/>
          </ac:spMkLst>
        </pc:spChg>
        <pc:spChg chg="mod">
          <ac:chgData name="Vanessa Rodrigues Magalhaes, Enel" userId="S::vanessa.magalhaes@enel.com::69067120-cf38-4a57-9360-4d26a2c05b4e" providerId="AD" clId="Web-{5CE1C5F8-D17D-E5C3-2554-DF5D0B0DA4DE}" dt="2023-05-15T12:36:22.400" v="52" actId="1076"/>
          <ac:spMkLst>
            <pc:docMk/>
            <pc:sldMk cId="811586942" sldId="2147471715"/>
            <ac:spMk id="62" creationId="{D79101E8-4EA8-8E1B-4A37-A100D182D3AA}"/>
          </ac:spMkLst>
        </pc:spChg>
        <pc:spChg chg="mod">
          <ac:chgData name="Vanessa Rodrigues Magalhaes, Enel" userId="S::vanessa.magalhaes@enel.com::69067120-cf38-4a57-9360-4d26a2c05b4e" providerId="AD" clId="Web-{5CE1C5F8-D17D-E5C3-2554-DF5D0B0DA4DE}" dt="2023-05-15T12:33:19.332" v="43" actId="1076"/>
          <ac:spMkLst>
            <pc:docMk/>
            <pc:sldMk cId="811586942" sldId="2147471715"/>
            <ac:spMk id="68" creationId="{67BCC7AF-C298-2FCF-0B54-16B1248B90BD}"/>
          </ac:spMkLst>
        </pc:spChg>
        <pc:picChg chg="add mod">
          <ac:chgData name="Vanessa Rodrigues Magalhaes, Enel" userId="S::vanessa.magalhaes@enel.com::69067120-cf38-4a57-9360-4d26a2c05b4e" providerId="AD" clId="Web-{5CE1C5F8-D17D-E5C3-2554-DF5D0B0DA4DE}" dt="2023-05-15T12:36:41.541" v="57" actId="1076"/>
          <ac:picMkLst>
            <pc:docMk/>
            <pc:sldMk cId="811586942" sldId="2147471715"/>
            <ac:picMk id="2" creationId="{C9B34501-8987-944C-554A-A73B7B9811AF}"/>
          </ac:picMkLst>
        </pc:picChg>
        <pc:picChg chg="mod">
          <ac:chgData name="Vanessa Rodrigues Magalhaes, Enel" userId="S::vanessa.magalhaes@enel.com::69067120-cf38-4a57-9360-4d26a2c05b4e" providerId="AD" clId="Web-{5CE1C5F8-D17D-E5C3-2554-DF5D0B0DA4DE}" dt="2023-05-15T12:35:50.180" v="50" actId="1076"/>
          <ac:picMkLst>
            <pc:docMk/>
            <pc:sldMk cId="811586942" sldId="2147471715"/>
            <ac:picMk id="67" creationId="{79798F41-42DC-F092-AD33-2BB37415FA45}"/>
          </ac:picMkLst>
        </pc:picChg>
      </pc:sldChg>
    </pc:docChg>
  </pc:docChgLst>
  <pc:docChgLst>
    <pc:chgData name="Vanessa Rodrigues Magalhaes, Enel" userId="S::vanessa.magalhaes@enel.com::69067120-cf38-4a57-9360-4d26a2c05b4e" providerId="AD" clId="Web-{B43E6354-61EA-4F81-8DE7-B33C9BF86026}"/>
    <pc:docChg chg="modSld">
      <pc:chgData name="Vanessa Rodrigues Magalhaes, Enel" userId="S::vanessa.magalhaes@enel.com::69067120-cf38-4a57-9360-4d26a2c05b4e" providerId="AD" clId="Web-{B43E6354-61EA-4F81-8DE7-B33C9BF86026}" dt="2023-05-15T12:25:13.376" v="8"/>
      <pc:docMkLst>
        <pc:docMk/>
      </pc:docMkLst>
      <pc:sldChg chg="addSp delSp modSp">
        <pc:chgData name="Vanessa Rodrigues Magalhaes, Enel" userId="S::vanessa.magalhaes@enel.com::69067120-cf38-4a57-9360-4d26a2c05b4e" providerId="AD" clId="Web-{B43E6354-61EA-4F81-8DE7-B33C9BF86026}" dt="2023-05-15T12:25:13.376" v="8"/>
        <pc:sldMkLst>
          <pc:docMk/>
          <pc:sldMk cId="2764223198" sldId="2147470413"/>
        </pc:sldMkLst>
        <pc:spChg chg="mod topLvl">
          <ac:chgData name="Vanessa Rodrigues Magalhaes, Enel" userId="S::vanessa.magalhaes@enel.com::69067120-cf38-4a57-9360-4d26a2c05b4e" providerId="AD" clId="Web-{B43E6354-61EA-4F81-8DE7-B33C9BF86026}" dt="2023-05-15T12:25:13.376" v="8"/>
          <ac:spMkLst>
            <pc:docMk/>
            <pc:sldMk cId="2764223198" sldId="2147470413"/>
            <ac:spMk id="39" creationId="{9FC4A634-9193-D000-91BC-03F73973D575}"/>
          </ac:spMkLst>
        </pc:spChg>
        <pc:grpChg chg="add del">
          <ac:chgData name="Vanessa Rodrigues Magalhaes, Enel" userId="S::vanessa.magalhaes@enel.com::69067120-cf38-4a57-9360-4d26a2c05b4e" providerId="AD" clId="Web-{B43E6354-61EA-4F81-8DE7-B33C9BF86026}" dt="2023-05-15T12:25:13.376" v="8"/>
          <ac:grpSpMkLst>
            <pc:docMk/>
            <pc:sldMk cId="2764223198" sldId="2147470413"/>
            <ac:grpSpMk id="34" creationId="{5CA78D6E-C9B2-E74D-40AC-62FE96993C38}"/>
          </ac:grpSpMkLst>
        </pc:grpChg>
        <pc:picChg chg="add del mod">
          <ac:chgData name="Vanessa Rodrigues Magalhaes, Enel" userId="S::vanessa.magalhaes@enel.com::69067120-cf38-4a57-9360-4d26a2c05b4e" providerId="AD" clId="Web-{B43E6354-61EA-4F81-8DE7-B33C9BF86026}" dt="2023-05-15T12:24:56.625" v="3"/>
          <ac:picMkLst>
            <pc:docMk/>
            <pc:sldMk cId="2764223198" sldId="2147470413"/>
            <ac:picMk id="11" creationId="{53FE88CF-A1C1-5438-1DC7-0029FCC79457}"/>
          </ac:picMkLst>
        </pc:picChg>
        <pc:picChg chg="mod">
          <ac:chgData name="Vanessa Rodrigues Magalhaes, Enel" userId="S::vanessa.magalhaes@enel.com::69067120-cf38-4a57-9360-4d26a2c05b4e" providerId="AD" clId="Web-{B43E6354-61EA-4F81-8DE7-B33C9BF86026}" dt="2023-05-15T12:22:15.808" v="0" actId="1076"/>
          <ac:picMkLst>
            <pc:docMk/>
            <pc:sldMk cId="2764223198" sldId="2147470413"/>
            <ac:picMk id="20" creationId="{79E38965-A928-30FC-D0B9-A3C68AEA6BDC}"/>
          </ac:picMkLst>
        </pc:picChg>
        <pc:picChg chg="add del mod topLvl">
          <ac:chgData name="Vanessa Rodrigues Magalhaes, Enel" userId="S::vanessa.magalhaes@enel.com::69067120-cf38-4a57-9360-4d26a2c05b4e" providerId="AD" clId="Web-{B43E6354-61EA-4F81-8DE7-B33C9BF86026}" dt="2023-05-15T12:25:13.376" v="8"/>
          <ac:picMkLst>
            <pc:docMk/>
            <pc:sldMk cId="2764223198" sldId="2147470413"/>
            <ac:picMk id="36" creationId="{9884AD77-4720-F058-BCA3-14C4995ADCD0}"/>
          </ac:picMkLst>
        </pc:picChg>
      </pc:sldChg>
    </pc:docChg>
  </pc:docChgLst>
  <pc:docChgLst>
    <pc:chgData name="Marcia Cristina Pereira, Enel" userId="S::marcia.cristina@enel.com::55bfb2b5-20fc-4aa5-b6cc-639fb947d556" providerId="AD" clId="Web-{8A557ECA-C5D4-477E-A6F8-4663FB98C18C}"/>
    <pc:docChg chg="modSld">
      <pc:chgData name="Marcia Cristina Pereira, Enel" userId="S::marcia.cristina@enel.com::55bfb2b5-20fc-4aa5-b6cc-639fb947d556" providerId="AD" clId="Web-{8A557ECA-C5D4-477E-A6F8-4663FB98C18C}" dt="2023-09-04T21:16:25.420" v="1"/>
      <pc:docMkLst>
        <pc:docMk/>
      </pc:docMkLst>
      <pc:sldChg chg="modSp">
        <pc:chgData name="Marcia Cristina Pereira, Enel" userId="S::marcia.cristina@enel.com::55bfb2b5-20fc-4aa5-b6cc-639fb947d556" providerId="AD" clId="Web-{8A557ECA-C5D4-477E-A6F8-4663FB98C18C}" dt="2023-09-04T21:16:25.420" v="1"/>
        <pc:sldMkLst>
          <pc:docMk/>
          <pc:sldMk cId="1180231462" sldId="2147471731"/>
        </pc:sldMkLst>
        <pc:spChg chg="mod">
          <ac:chgData name="Marcia Cristina Pereira, Enel" userId="S::marcia.cristina@enel.com::55bfb2b5-20fc-4aa5-b6cc-639fb947d556" providerId="AD" clId="Web-{8A557ECA-C5D4-477E-A6F8-4663FB98C18C}" dt="2023-09-04T21:16:25.420" v="1"/>
          <ac:spMkLst>
            <pc:docMk/>
            <pc:sldMk cId="1180231462" sldId="2147471731"/>
            <ac:spMk id="27" creationId="{4A12F6D3-FFCD-68A3-4860-5BF1A5F24313}"/>
          </ac:spMkLst>
        </pc:spChg>
      </pc:sldChg>
    </pc:docChg>
  </pc:docChgLst>
  <pc:docChgLst>
    <pc:chgData name="Vanessa Rodrigues Magalhaes, Enel" userId="S::vanessa.magalhaes@enel.com::69067120-cf38-4a57-9360-4d26a2c05b4e" providerId="AD" clId="Web-{6CFFEB23-B0C7-47AB-8AF9-CBA4C4FDED7D}"/>
    <pc:docChg chg="modSld">
      <pc:chgData name="Vanessa Rodrigues Magalhaes, Enel" userId="S::vanessa.magalhaes@enel.com::69067120-cf38-4a57-9360-4d26a2c05b4e" providerId="AD" clId="Web-{6CFFEB23-B0C7-47AB-8AF9-CBA4C4FDED7D}" dt="2023-05-11T19:45:47.278" v="13" actId="1076"/>
      <pc:docMkLst>
        <pc:docMk/>
      </pc:docMkLst>
      <pc:sldChg chg="modSp">
        <pc:chgData name="Vanessa Rodrigues Magalhaes, Enel" userId="S::vanessa.magalhaes@enel.com::69067120-cf38-4a57-9360-4d26a2c05b4e" providerId="AD" clId="Web-{6CFFEB23-B0C7-47AB-8AF9-CBA4C4FDED7D}" dt="2023-05-11T19:42:39.914" v="0" actId="1076"/>
        <pc:sldMkLst>
          <pc:docMk/>
          <pc:sldMk cId="1640417818" sldId="2147470209"/>
        </pc:sldMkLst>
        <pc:picChg chg="mod">
          <ac:chgData name="Vanessa Rodrigues Magalhaes, Enel" userId="S::vanessa.magalhaes@enel.com::69067120-cf38-4a57-9360-4d26a2c05b4e" providerId="AD" clId="Web-{6CFFEB23-B0C7-47AB-8AF9-CBA4C4FDED7D}" dt="2023-05-11T19:42:39.914" v="0" actId="1076"/>
          <ac:picMkLst>
            <pc:docMk/>
            <pc:sldMk cId="1640417818" sldId="2147470209"/>
            <ac:picMk id="13" creationId="{61D8E518-9C50-0C2C-BE26-6957672149AC}"/>
          </ac:picMkLst>
        </pc:picChg>
      </pc:sldChg>
      <pc:sldChg chg="modSp">
        <pc:chgData name="Vanessa Rodrigues Magalhaes, Enel" userId="S::vanessa.magalhaes@enel.com::69067120-cf38-4a57-9360-4d26a2c05b4e" providerId="AD" clId="Web-{6CFFEB23-B0C7-47AB-8AF9-CBA4C4FDED7D}" dt="2023-05-11T19:45:47.278" v="13" actId="1076"/>
        <pc:sldMkLst>
          <pc:docMk/>
          <pc:sldMk cId="2829396589" sldId="2147471695"/>
        </pc:sldMkLst>
        <pc:spChg chg="mod">
          <ac:chgData name="Vanessa Rodrigues Magalhaes, Enel" userId="S::vanessa.magalhaes@enel.com::69067120-cf38-4a57-9360-4d26a2c05b4e" providerId="AD" clId="Web-{6CFFEB23-B0C7-47AB-8AF9-CBA4C4FDED7D}" dt="2023-05-11T19:45:47.107" v="11" actId="1076"/>
          <ac:spMkLst>
            <pc:docMk/>
            <pc:sldMk cId="2829396589" sldId="2147471695"/>
            <ac:spMk id="24" creationId="{4F0F4D6F-DDF7-FEE7-0D9E-8C7689806462}"/>
          </ac:spMkLst>
        </pc:spChg>
        <pc:spChg chg="mod">
          <ac:chgData name="Vanessa Rodrigues Magalhaes, Enel" userId="S::vanessa.magalhaes@enel.com::69067120-cf38-4a57-9360-4d26a2c05b4e" providerId="AD" clId="Web-{6CFFEB23-B0C7-47AB-8AF9-CBA4C4FDED7D}" dt="2023-05-11T19:45:47.278" v="13" actId="1076"/>
          <ac:spMkLst>
            <pc:docMk/>
            <pc:sldMk cId="2829396589" sldId="2147471695"/>
            <ac:spMk id="46" creationId="{5E416FDC-51CE-4585-4324-D90B4227E732}"/>
          </ac:spMkLst>
        </pc:spChg>
        <pc:spChg chg="mod">
          <ac:chgData name="Vanessa Rodrigues Magalhaes, Enel" userId="S::vanessa.magalhaes@enel.com::69067120-cf38-4a57-9360-4d26a2c05b4e" providerId="AD" clId="Web-{6CFFEB23-B0C7-47AB-8AF9-CBA4C4FDED7D}" dt="2023-05-11T19:44:48.636" v="10" actId="14100"/>
          <ac:spMkLst>
            <pc:docMk/>
            <pc:sldMk cId="2829396589" sldId="2147471695"/>
            <ac:spMk id="47" creationId="{436BF0FC-825A-6A01-0EAB-59E3F73134D7}"/>
          </ac:spMkLst>
        </pc:spChg>
        <pc:spChg chg="mod">
          <ac:chgData name="Vanessa Rodrigues Magalhaes, Enel" userId="S::vanessa.magalhaes@enel.com::69067120-cf38-4a57-9360-4d26a2c05b4e" providerId="AD" clId="Web-{6CFFEB23-B0C7-47AB-8AF9-CBA4C4FDED7D}" dt="2023-05-11T19:44:39.261" v="9" actId="20577"/>
          <ac:spMkLst>
            <pc:docMk/>
            <pc:sldMk cId="2829396589" sldId="2147471695"/>
            <ac:spMk id="55" creationId="{4BFE7D1E-1311-1E50-5017-81EE950B0C53}"/>
          </ac:spMkLst>
        </pc:spChg>
        <pc:grpChg chg="mod">
          <ac:chgData name="Vanessa Rodrigues Magalhaes, Enel" userId="S::vanessa.magalhaes@enel.com::69067120-cf38-4a57-9360-4d26a2c05b4e" providerId="AD" clId="Web-{6CFFEB23-B0C7-47AB-8AF9-CBA4C4FDED7D}" dt="2023-05-11T19:45:47.200" v="12" actId="1076"/>
          <ac:grpSpMkLst>
            <pc:docMk/>
            <pc:sldMk cId="2829396589" sldId="2147471695"/>
            <ac:grpSpMk id="25" creationId="{BC0BF221-BF87-3241-EC93-E78AE80BB8F9}"/>
          </ac:grpSpMkLst>
        </pc:grpChg>
      </pc:sldChg>
    </pc:docChg>
  </pc:docChgLst>
  <pc:docChgLst>
    <pc:chgData name="Jacopo Santoni, Enel" userId="109dabaa-2e51-4383-b361-f5fc8ed9abff" providerId="ADAL" clId="{386D27EB-EADE-443F-BB88-D3DEDDED0046}"/>
    <pc:docChg chg="modSld sldOrd">
      <pc:chgData name="Jacopo Santoni, Enel" userId="109dabaa-2e51-4383-b361-f5fc8ed9abff" providerId="ADAL" clId="{386D27EB-EADE-443F-BB88-D3DEDDED0046}" dt="2023-09-06T20:42:51.308" v="1"/>
      <pc:docMkLst>
        <pc:docMk/>
      </pc:docMkLst>
      <pc:sldChg chg="ord">
        <pc:chgData name="Jacopo Santoni, Enel" userId="109dabaa-2e51-4383-b361-f5fc8ed9abff" providerId="ADAL" clId="{386D27EB-EADE-443F-BB88-D3DEDDED0046}" dt="2023-09-06T20:42:51.308" v="1"/>
        <pc:sldMkLst>
          <pc:docMk/>
          <pc:sldMk cId="1180231462" sldId="2147471731"/>
        </pc:sldMkLst>
      </pc:sldChg>
    </pc:docChg>
  </pc:docChgLst>
  <pc:docChgLst>
    <pc:chgData name="Vanessa Rodrigues Magalhaes, Enel" userId="S::vanessa.magalhaes@enel.com::69067120-cf38-4a57-9360-4d26a2c05b4e" providerId="AD" clId="Web-{27F784DE-95AA-481D-A42A-B0F4B9AAB1A7}"/>
    <pc:docChg chg="modSld">
      <pc:chgData name="Vanessa Rodrigues Magalhaes, Enel" userId="S::vanessa.magalhaes@enel.com::69067120-cf38-4a57-9360-4d26a2c05b4e" providerId="AD" clId="Web-{27F784DE-95AA-481D-A42A-B0F4B9AAB1A7}" dt="2023-05-11T21:31:26.434" v="4" actId="1076"/>
      <pc:docMkLst>
        <pc:docMk/>
      </pc:docMkLst>
      <pc:sldChg chg="modSp">
        <pc:chgData name="Vanessa Rodrigues Magalhaes, Enel" userId="S::vanessa.magalhaes@enel.com::69067120-cf38-4a57-9360-4d26a2c05b4e" providerId="AD" clId="Web-{27F784DE-95AA-481D-A42A-B0F4B9AAB1A7}" dt="2023-05-11T21:31:26.434" v="4" actId="1076"/>
        <pc:sldMkLst>
          <pc:docMk/>
          <pc:sldMk cId="2829396589" sldId="2147471695"/>
        </pc:sldMkLst>
        <pc:spChg chg="mod">
          <ac:chgData name="Vanessa Rodrigues Magalhaes, Enel" userId="S::vanessa.magalhaes@enel.com::69067120-cf38-4a57-9360-4d26a2c05b4e" providerId="AD" clId="Web-{27F784DE-95AA-481D-A42A-B0F4B9AAB1A7}" dt="2023-05-11T21:31:12.745" v="2" actId="1076"/>
          <ac:spMkLst>
            <pc:docMk/>
            <pc:sldMk cId="2829396589" sldId="2147471695"/>
            <ac:spMk id="4" creationId="{39D9BC3C-68AD-A419-20D8-7706DCF557E5}"/>
          </ac:spMkLst>
        </pc:spChg>
        <pc:grpChg chg="mod">
          <ac:chgData name="Vanessa Rodrigues Magalhaes, Enel" userId="S::vanessa.magalhaes@enel.com::69067120-cf38-4a57-9360-4d26a2c05b4e" providerId="AD" clId="Web-{27F784DE-95AA-481D-A42A-B0F4B9AAB1A7}" dt="2023-05-11T21:31:12.808" v="3" actId="1076"/>
          <ac:grpSpMkLst>
            <pc:docMk/>
            <pc:sldMk cId="2829396589" sldId="2147471695"/>
            <ac:grpSpMk id="5" creationId="{BFADD2AF-7049-F828-0E5C-BE34E4B6CCD3}"/>
          </ac:grpSpMkLst>
        </pc:grpChg>
        <pc:picChg chg="mod">
          <ac:chgData name="Vanessa Rodrigues Magalhaes, Enel" userId="S::vanessa.magalhaes@enel.com::69067120-cf38-4a57-9360-4d26a2c05b4e" providerId="AD" clId="Web-{27F784DE-95AA-481D-A42A-B0F4B9AAB1A7}" dt="2023-05-11T21:31:26.434" v="4" actId="1076"/>
          <ac:picMkLst>
            <pc:docMk/>
            <pc:sldMk cId="2829396589" sldId="2147471695"/>
            <ac:picMk id="57" creationId="{2BE953BB-EF74-5512-EFCE-217655723CA2}"/>
          </ac:picMkLst>
        </pc:picChg>
      </pc:sldChg>
    </pc:docChg>
  </pc:docChgLst>
  <pc:docChgLst>
    <pc:chgData name="Rafael Ferreira Da Silva, Enel" userId="df59dd03-095a-4dfc-a438-a6661917dfbe" providerId="ADAL" clId="{05903226-79F1-47E1-AAF4-484411003084}"/>
    <pc:docChg chg="modSld">
      <pc:chgData name="Rafael Ferreira Da Silva, Enel" userId="df59dd03-095a-4dfc-a438-a6661917dfbe" providerId="ADAL" clId="{05903226-79F1-47E1-AAF4-484411003084}" dt="2023-05-15T18:45:35.786" v="0" actId="1076"/>
      <pc:docMkLst>
        <pc:docMk/>
      </pc:docMkLst>
      <pc:sldChg chg="modSp mod">
        <pc:chgData name="Rafael Ferreira Da Silva, Enel" userId="df59dd03-095a-4dfc-a438-a6661917dfbe" providerId="ADAL" clId="{05903226-79F1-47E1-AAF4-484411003084}" dt="2023-05-15T18:45:35.786" v="0" actId="1076"/>
        <pc:sldMkLst>
          <pc:docMk/>
          <pc:sldMk cId="57358410" sldId="2147471696"/>
        </pc:sldMkLst>
        <pc:spChg chg="mod">
          <ac:chgData name="Rafael Ferreira Da Silva, Enel" userId="df59dd03-095a-4dfc-a438-a6661917dfbe" providerId="ADAL" clId="{05903226-79F1-47E1-AAF4-484411003084}" dt="2023-05-15T18:45:35.786" v="0" actId="1076"/>
          <ac:spMkLst>
            <pc:docMk/>
            <pc:sldMk cId="57358410" sldId="2147471696"/>
            <ac:spMk id="2" creationId="{06B20244-657C-8EA4-04BF-78412D08507A}"/>
          </ac:spMkLst>
        </pc:spChg>
      </pc:sldChg>
    </pc:docChg>
  </pc:docChgLst>
  <pc:docChgLst>
    <pc:chgData name="Johjan Alberto Isaza Barrios, Enel" userId="4a0b2bb1-d460-40e1-aa41-ee470d9215ab" providerId="ADAL" clId="{8E0AC8FB-A051-400E-88C1-C4066BD805D7}"/>
    <pc:docChg chg="undo custSel delSld modSld modSection">
      <pc:chgData name="Johjan Alberto Isaza Barrios, Enel" userId="4a0b2bb1-d460-40e1-aa41-ee470d9215ab" providerId="ADAL" clId="{8E0AC8FB-A051-400E-88C1-C4066BD805D7}" dt="2023-05-15T12:04:00.615" v="705" actId="255"/>
      <pc:docMkLst>
        <pc:docMk/>
      </pc:docMkLst>
      <pc:sldChg chg="addSp delSp modSp mod">
        <pc:chgData name="Johjan Alberto Isaza Barrios, Enel" userId="4a0b2bb1-d460-40e1-aa41-ee470d9215ab" providerId="ADAL" clId="{8E0AC8FB-A051-400E-88C1-C4066BD805D7}" dt="2023-05-14T21:26:35" v="1"/>
        <pc:sldMkLst>
          <pc:docMk/>
          <pc:sldMk cId="2234855491" sldId="2147470814"/>
        </pc:sldMkLst>
        <pc:spChg chg="add mod">
          <ac:chgData name="Johjan Alberto Isaza Barrios, Enel" userId="4a0b2bb1-d460-40e1-aa41-ee470d9215ab" providerId="ADAL" clId="{8E0AC8FB-A051-400E-88C1-C4066BD805D7}" dt="2023-05-14T21:26:35" v="1"/>
          <ac:spMkLst>
            <pc:docMk/>
            <pc:sldMk cId="2234855491" sldId="2147470814"/>
            <ac:spMk id="13" creationId="{0AD45929-4B18-BF97-B30D-7E7B8CB550C6}"/>
          </ac:spMkLst>
        </pc:spChg>
        <pc:spChg chg="add mod">
          <ac:chgData name="Johjan Alberto Isaza Barrios, Enel" userId="4a0b2bb1-d460-40e1-aa41-ee470d9215ab" providerId="ADAL" clId="{8E0AC8FB-A051-400E-88C1-C4066BD805D7}" dt="2023-05-14T21:26:35" v="1"/>
          <ac:spMkLst>
            <pc:docMk/>
            <pc:sldMk cId="2234855491" sldId="2147470814"/>
            <ac:spMk id="14" creationId="{D40942B2-D7A9-7641-D8C7-69EF2F97CE71}"/>
          </ac:spMkLst>
        </pc:spChg>
        <pc:spChg chg="del">
          <ac:chgData name="Johjan Alberto Isaza Barrios, Enel" userId="4a0b2bb1-d460-40e1-aa41-ee470d9215ab" providerId="ADAL" clId="{8E0AC8FB-A051-400E-88C1-C4066BD805D7}" dt="2023-05-14T21:26:33.822" v="0" actId="478"/>
          <ac:spMkLst>
            <pc:docMk/>
            <pc:sldMk cId="2234855491" sldId="2147470814"/>
            <ac:spMk id="80" creationId="{00000000-0000-0000-0000-000000000000}"/>
          </ac:spMkLst>
        </pc:spChg>
      </pc:sldChg>
      <pc:sldChg chg="delSp modSp mod">
        <pc:chgData name="Johjan Alberto Isaza Barrios, Enel" userId="4a0b2bb1-d460-40e1-aa41-ee470d9215ab" providerId="ADAL" clId="{8E0AC8FB-A051-400E-88C1-C4066BD805D7}" dt="2023-05-14T21:28:45.936" v="22" actId="478"/>
        <pc:sldMkLst>
          <pc:docMk/>
          <pc:sldMk cId="2467861765" sldId="2147471671"/>
        </pc:sldMkLst>
        <pc:spChg chg="del">
          <ac:chgData name="Johjan Alberto Isaza Barrios, Enel" userId="4a0b2bb1-d460-40e1-aa41-ee470d9215ab" providerId="ADAL" clId="{8E0AC8FB-A051-400E-88C1-C4066BD805D7}" dt="2023-05-14T21:28:40.186" v="21" actId="478"/>
          <ac:spMkLst>
            <pc:docMk/>
            <pc:sldMk cId="2467861765" sldId="2147471671"/>
            <ac:spMk id="16" creationId="{6A2CBB35-4CD6-6ACD-EF04-0ED3E1925823}"/>
          </ac:spMkLst>
        </pc:spChg>
        <pc:spChg chg="del">
          <ac:chgData name="Johjan Alberto Isaza Barrios, Enel" userId="4a0b2bb1-d460-40e1-aa41-ee470d9215ab" providerId="ADAL" clId="{8E0AC8FB-A051-400E-88C1-C4066BD805D7}" dt="2023-05-14T21:28:35.446" v="20" actId="478"/>
          <ac:spMkLst>
            <pc:docMk/>
            <pc:sldMk cId="2467861765" sldId="2147471671"/>
            <ac:spMk id="17" creationId="{92D17626-39BD-AF62-F725-DEE98582EFD5}"/>
          </ac:spMkLst>
        </pc:spChg>
        <pc:spChg chg="del">
          <ac:chgData name="Johjan Alberto Isaza Barrios, Enel" userId="4a0b2bb1-d460-40e1-aa41-ee470d9215ab" providerId="ADAL" clId="{8E0AC8FB-A051-400E-88C1-C4066BD805D7}" dt="2023-05-14T21:28:45.936" v="22" actId="478"/>
          <ac:spMkLst>
            <pc:docMk/>
            <pc:sldMk cId="2467861765" sldId="2147471671"/>
            <ac:spMk id="20" creationId="{395A5C4E-6E4C-3EFB-E0A4-65D4FF120A30}"/>
          </ac:spMkLst>
        </pc:spChg>
        <pc:spChg chg="del">
          <ac:chgData name="Johjan Alberto Isaza Barrios, Enel" userId="4a0b2bb1-d460-40e1-aa41-ee470d9215ab" providerId="ADAL" clId="{8E0AC8FB-A051-400E-88C1-C4066BD805D7}" dt="2023-05-14T21:28:45.936" v="22" actId="478"/>
          <ac:spMkLst>
            <pc:docMk/>
            <pc:sldMk cId="2467861765" sldId="2147471671"/>
            <ac:spMk id="23" creationId="{F19EFCC6-AA6A-EEEA-B27C-2097C36558FF}"/>
          </ac:spMkLst>
        </pc:spChg>
        <pc:spChg chg="del">
          <ac:chgData name="Johjan Alberto Isaza Barrios, Enel" userId="4a0b2bb1-d460-40e1-aa41-ee470d9215ab" providerId="ADAL" clId="{8E0AC8FB-A051-400E-88C1-C4066BD805D7}" dt="2023-05-14T21:28:03.515" v="12" actId="478"/>
          <ac:spMkLst>
            <pc:docMk/>
            <pc:sldMk cId="2467861765" sldId="2147471671"/>
            <ac:spMk id="25" creationId="{AEF3D56E-9CF5-7163-7CB7-101A8EC2377F}"/>
          </ac:spMkLst>
        </pc:spChg>
        <pc:spChg chg="del">
          <ac:chgData name="Johjan Alberto Isaza Barrios, Enel" userId="4a0b2bb1-d460-40e1-aa41-ee470d9215ab" providerId="ADAL" clId="{8E0AC8FB-A051-400E-88C1-C4066BD805D7}" dt="2023-05-14T21:28:45.936" v="22" actId="478"/>
          <ac:spMkLst>
            <pc:docMk/>
            <pc:sldMk cId="2467861765" sldId="2147471671"/>
            <ac:spMk id="26" creationId="{6481D252-ED92-3416-C59F-C360649AF525}"/>
          </ac:spMkLst>
        </pc:spChg>
        <pc:spChg chg="del">
          <ac:chgData name="Johjan Alberto Isaza Barrios, Enel" userId="4a0b2bb1-d460-40e1-aa41-ee470d9215ab" providerId="ADAL" clId="{8E0AC8FB-A051-400E-88C1-C4066BD805D7}" dt="2023-05-14T21:28:03.515" v="12" actId="478"/>
          <ac:spMkLst>
            <pc:docMk/>
            <pc:sldMk cId="2467861765" sldId="2147471671"/>
            <ac:spMk id="28" creationId="{2F985C29-F1B7-24E5-EF67-D48FD5841A4A}"/>
          </ac:spMkLst>
        </pc:spChg>
        <pc:spChg chg="del">
          <ac:chgData name="Johjan Alberto Isaza Barrios, Enel" userId="4a0b2bb1-d460-40e1-aa41-ee470d9215ab" providerId="ADAL" clId="{8E0AC8FB-A051-400E-88C1-C4066BD805D7}" dt="2023-05-14T21:28:03.515" v="12" actId="478"/>
          <ac:spMkLst>
            <pc:docMk/>
            <pc:sldMk cId="2467861765" sldId="2147471671"/>
            <ac:spMk id="31" creationId="{E86056EB-1F74-0AD4-8067-D05E73FA8F20}"/>
          </ac:spMkLst>
        </pc:spChg>
        <pc:spChg chg="del">
          <ac:chgData name="Johjan Alberto Isaza Barrios, Enel" userId="4a0b2bb1-d460-40e1-aa41-ee470d9215ab" providerId="ADAL" clId="{8E0AC8FB-A051-400E-88C1-C4066BD805D7}" dt="2023-05-14T21:28:19.971" v="16" actId="478"/>
          <ac:spMkLst>
            <pc:docMk/>
            <pc:sldMk cId="2467861765" sldId="2147471671"/>
            <ac:spMk id="84" creationId="{88327A56-9F09-4351-9789-966745C8046D}"/>
          </ac:spMkLst>
        </pc:spChg>
        <pc:spChg chg="mod">
          <ac:chgData name="Johjan Alberto Isaza Barrios, Enel" userId="4a0b2bb1-d460-40e1-aa41-ee470d9215ab" providerId="ADAL" clId="{8E0AC8FB-A051-400E-88C1-C4066BD805D7}" dt="2023-05-14T21:28:28.776" v="19" actId="14100"/>
          <ac:spMkLst>
            <pc:docMk/>
            <pc:sldMk cId="2467861765" sldId="2147471671"/>
            <ac:spMk id="95" creationId="{C45CD21B-0115-68C0-E2AB-C404D23EAE47}"/>
          </ac:spMkLst>
        </pc:spChg>
        <pc:spChg chg="mod">
          <ac:chgData name="Johjan Alberto Isaza Barrios, Enel" userId="4a0b2bb1-d460-40e1-aa41-ee470d9215ab" providerId="ADAL" clId="{8E0AC8FB-A051-400E-88C1-C4066BD805D7}" dt="2023-05-14T21:27:40.522" v="8" actId="1076"/>
          <ac:spMkLst>
            <pc:docMk/>
            <pc:sldMk cId="2467861765" sldId="2147471671"/>
            <ac:spMk id="113" creationId="{CC70D168-5251-D201-4CF0-BA6C442624DB}"/>
          </ac:spMkLst>
        </pc:spChg>
        <pc:spChg chg="del">
          <ac:chgData name="Johjan Alberto Isaza Barrios, Enel" userId="4a0b2bb1-d460-40e1-aa41-ee470d9215ab" providerId="ADAL" clId="{8E0AC8FB-A051-400E-88C1-C4066BD805D7}" dt="2023-05-14T21:28:24.798" v="18" actId="478"/>
          <ac:spMkLst>
            <pc:docMk/>
            <pc:sldMk cId="2467861765" sldId="2147471671"/>
            <ac:spMk id="135" creationId="{C93C5999-7216-EFC9-518C-4C740AB1FA6B}"/>
          </ac:spMkLst>
        </pc:spChg>
        <pc:picChg chg="del">
          <ac:chgData name="Johjan Alberto Isaza Barrios, Enel" userId="4a0b2bb1-d460-40e1-aa41-ee470d9215ab" providerId="ADAL" clId="{8E0AC8FB-A051-400E-88C1-C4066BD805D7}" dt="2023-05-14T21:28:03.515" v="12" actId="478"/>
          <ac:picMkLst>
            <pc:docMk/>
            <pc:sldMk cId="2467861765" sldId="2147471671"/>
            <ac:picMk id="24" creationId="{5EDE0F3C-88FB-C885-576B-52EAD293E516}"/>
          </ac:picMkLst>
        </pc:picChg>
        <pc:picChg chg="del">
          <ac:chgData name="Johjan Alberto Isaza Barrios, Enel" userId="4a0b2bb1-d460-40e1-aa41-ee470d9215ab" providerId="ADAL" clId="{8E0AC8FB-A051-400E-88C1-C4066BD805D7}" dt="2023-05-14T21:28:03.515" v="12" actId="478"/>
          <ac:picMkLst>
            <pc:docMk/>
            <pc:sldMk cId="2467861765" sldId="2147471671"/>
            <ac:picMk id="27" creationId="{94D9CFAA-180D-AD01-5BDD-3F640769B237}"/>
          </ac:picMkLst>
        </pc:picChg>
        <pc:picChg chg="del">
          <ac:chgData name="Johjan Alberto Isaza Barrios, Enel" userId="4a0b2bb1-d460-40e1-aa41-ee470d9215ab" providerId="ADAL" clId="{8E0AC8FB-A051-400E-88C1-C4066BD805D7}" dt="2023-05-14T21:28:05.985" v="13" actId="478"/>
          <ac:picMkLst>
            <pc:docMk/>
            <pc:sldMk cId="2467861765" sldId="2147471671"/>
            <ac:picMk id="30" creationId="{EC8457E8-4571-BBED-296D-185D42EA4420}"/>
          </ac:picMkLst>
        </pc:picChg>
        <pc:picChg chg="del">
          <ac:chgData name="Johjan Alberto Isaza Barrios, Enel" userId="4a0b2bb1-d460-40e1-aa41-ee470d9215ab" providerId="ADAL" clId="{8E0AC8FB-A051-400E-88C1-C4066BD805D7}" dt="2023-05-14T21:28:22.378" v="17" actId="478"/>
          <ac:picMkLst>
            <pc:docMk/>
            <pc:sldMk cId="2467861765" sldId="2147471671"/>
            <ac:picMk id="75" creationId="{E1CB20CB-0DDD-CBAF-ACF9-DEDABC7BCB11}"/>
          </ac:picMkLst>
        </pc:picChg>
        <pc:picChg chg="mod">
          <ac:chgData name="Johjan Alberto Isaza Barrios, Enel" userId="4a0b2bb1-d460-40e1-aa41-ee470d9215ab" providerId="ADAL" clId="{8E0AC8FB-A051-400E-88C1-C4066BD805D7}" dt="2023-05-14T21:27:42.220" v="9" actId="1076"/>
          <ac:picMkLst>
            <pc:docMk/>
            <pc:sldMk cId="2467861765" sldId="2147471671"/>
            <ac:picMk id="79" creationId="{A5568909-B6F0-F334-5A06-59773E87FA43}"/>
          </ac:picMkLst>
        </pc:picChg>
      </pc:sldChg>
      <pc:sldChg chg="del">
        <pc:chgData name="Johjan Alberto Isaza Barrios, Enel" userId="4a0b2bb1-d460-40e1-aa41-ee470d9215ab" providerId="ADAL" clId="{8E0AC8FB-A051-400E-88C1-C4066BD805D7}" dt="2023-05-14T21:27:19.662" v="5" actId="47"/>
        <pc:sldMkLst>
          <pc:docMk/>
          <pc:sldMk cId="30675863" sldId="2147471693"/>
        </pc:sldMkLst>
      </pc:sldChg>
      <pc:sldChg chg="addSp delSp modSp mod">
        <pc:chgData name="Johjan Alberto Isaza Barrios, Enel" userId="4a0b2bb1-d460-40e1-aa41-ee470d9215ab" providerId="ADAL" clId="{8E0AC8FB-A051-400E-88C1-C4066BD805D7}" dt="2023-05-15T12:04:00.615" v="705" actId="255"/>
        <pc:sldMkLst>
          <pc:docMk/>
          <pc:sldMk cId="610522200" sldId="2147471714"/>
        </pc:sldMkLst>
        <pc:spChg chg="mod">
          <ac:chgData name="Johjan Alberto Isaza Barrios, Enel" userId="4a0b2bb1-d460-40e1-aa41-ee470d9215ab" providerId="ADAL" clId="{8E0AC8FB-A051-400E-88C1-C4066BD805D7}" dt="2023-05-14T21:27:15.646" v="4" actId="20577"/>
          <ac:spMkLst>
            <pc:docMk/>
            <pc:sldMk cId="610522200" sldId="2147471714"/>
            <ac:spMk id="4" creationId="{61B23E76-24D8-4D82-858F-4FA094A93166}"/>
          </ac:spMkLst>
        </pc:spChg>
        <pc:spChg chg="add del mod">
          <ac:chgData name="Johjan Alberto Isaza Barrios, Enel" userId="4a0b2bb1-d460-40e1-aa41-ee470d9215ab" providerId="ADAL" clId="{8E0AC8FB-A051-400E-88C1-C4066BD805D7}" dt="2023-05-15T12:03:21.282" v="696" actId="478"/>
          <ac:spMkLst>
            <pc:docMk/>
            <pc:sldMk cId="610522200" sldId="2147471714"/>
            <ac:spMk id="6" creationId="{8DFA95ED-2F8B-0493-585F-C3A33F2E38F5}"/>
          </ac:spMkLst>
        </pc:spChg>
        <pc:spChg chg="mod">
          <ac:chgData name="Johjan Alberto Isaza Barrios, Enel" userId="4a0b2bb1-d460-40e1-aa41-ee470d9215ab" providerId="ADAL" clId="{8E0AC8FB-A051-400E-88C1-C4066BD805D7}" dt="2023-05-15T12:03:37.280" v="702" actId="20577"/>
          <ac:spMkLst>
            <pc:docMk/>
            <pc:sldMk cId="610522200" sldId="2147471714"/>
            <ac:spMk id="33" creationId="{58F9ACCA-1FBA-A65C-913B-EDADD28F114B}"/>
          </ac:spMkLst>
        </pc:spChg>
        <pc:spChg chg="mod">
          <ac:chgData name="Johjan Alberto Isaza Barrios, Enel" userId="4a0b2bb1-d460-40e1-aa41-ee470d9215ab" providerId="ADAL" clId="{8E0AC8FB-A051-400E-88C1-C4066BD805D7}" dt="2023-05-15T12:04:00.615" v="705" actId="255"/>
          <ac:spMkLst>
            <pc:docMk/>
            <pc:sldMk cId="610522200" sldId="2147471714"/>
            <ac:spMk id="41" creationId="{811CA5AF-E5C9-426D-0D7E-734F8EB0E38D}"/>
          </ac:spMkLst>
        </pc:spChg>
        <pc:grpChg chg="del">
          <ac:chgData name="Johjan Alberto Isaza Barrios, Enel" userId="4a0b2bb1-d460-40e1-aa41-ee470d9215ab" providerId="ADAL" clId="{8E0AC8FB-A051-400E-88C1-C4066BD805D7}" dt="2023-05-14T21:58:46.193" v="390" actId="478"/>
          <ac:grpSpMkLst>
            <pc:docMk/>
            <pc:sldMk cId="610522200" sldId="2147471714"/>
            <ac:grpSpMk id="5" creationId="{AFC8DE34-B6D2-DC89-3092-F95A013A8BC3}"/>
          </ac:grpSpMkLst>
        </pc:grpChg>
      </pc:sldChg>
    </pc:docChg>
  </pc:docChgLst>
  <pc:docChgLst>
    <pc:chgData name="Vanessa Rodrigues Magalhaes, Enel" userId="S::vanessa.magalhaes@enel.com::69067120-cf38-4a57-9360-4d26a2c05b4e" providerId="AD" clId="Web-{89DC78D6-79E6-47C9-42F5-C3DE25770389}"/>
    <pc:docChg chg="addSld delSld modSld modSection">
      <pc:chgData name="Vanessa Rodrigues Magalhaes, Enel" userId="S::vanessa.magalhaes@enel.com::69067120-cf38-4a57-9360-4d26a2c05b4e" providerId="AD" clId="Web-{89DC78D6-79E6-47C9-42F5-C3DE25770389}" dt="2023-05-15T12:46:31.113" v="199" actId="20577"/>
      <pc:docMkLst>
        <pc:docMk/>
      </pc:docMkLst>
      <pc:sldChg chg="modSp">
        <pc:chgData name="Vanessa Rodrigues Magalhaes, Enel" userId="S::vanessa.magalhaes@enel.com::69067120-cf38-4a57-9360-4d26a2c05b4e" providerId="AD" clId="Web-{89DC78D6-79E6-47C9-42F5-C3DE25770389}" dt="2023-05-15T12:38:10.629" v="11" actId="14100"/>
        <pc:sldMkLst>
          <pc:docMk/>
          <pc:sldMk cId="2829396589" sldId="2147471695"/>
        </pc:sldMkLst>
        <pc:spChg chg="mod">
          <ac:chgData name="Vanessa Rodrigues Magalhaes, Enel" userId="S::vanessa.magalhaes@enel.com::69067120-cf38-4a57-9360-4d26a2c05b4e" providerId="AD" clId="Web-{89DC78D6-79E6-47C9-42F5-C3DE25770389}" dt="2023-05-15T12:38:10.629" v="11" actId="14100"/>
          <ac:spMkLst>
            <pc:docMk/>
            <pc:sldMk cId="2829396589" sldId="2147471695"/>
            <ac:spMk id="55" creationId="{4BFE7D1E-1311-1E50-5017-81EE950B0C53}"/>
          </ac:spMkLst>
        </pc:spChg>
      </pc:sldChg>
      <pc:sldChg chg="modSp">
        <pc:chgData name="Vanessa Rodrigues Magalhaes, Enel" userId="S::vanessa.magalhaes@enel.com::69067120-cf38-4a57-9360-4d26a2c05b4e" providerId="AD" clId="Web-{89DC78D6-79E6-47C9-42F5-C3DE25770389}" dt="2023-05-15T12:46:31.113" v="199" actId="20577"/>
        <pc:sldMkLst>
          <pc:docMk/>
          <pc:sldMk cId="811586942" sldId="2147471715"/>
        </pc:sldMkLst>
        <pc:spChg chg="mod">
          <ac:chgData name="Vanessa Rodrigues Magalhaes, Enel" userId="S::vanessa.magalhaes@enel.com::69067120-cf38-4a57-9360-4d26a2c05b4e" providerId="AD" clId="Web-{89DC78D6-79E6-47C9-42F5-C3DE25770389}" dt="2023-05-15T12:46:09.566" v="186" actId="20577"/>
          <ac:spMkLst>
            <pc:docMk/>
            <pc:sldMk cId="811586942" sldId="2147471715"/>
            <ac:spMk id="47" creationId="{436BF0FC-825A-6A01-0EAB-59E3F73134D7}"/>
          </ac:spMkLst>
        </pc:spChg>
        <pc:spChg chg="mod">
          <ac:chgData name="Vanessa Rodrigues Magalhaes, Enel" userId="S::vanessa.magalhaes@enel.com::69067120-cf38-4a57-9360-4d26a2c05b4e" providerId="AD" clId="Web-{89DC78D6-79E6-47C9-42F5-C3DE25770389}" dt="2023-05-15T12:46:31.113" v="199" actId="20577"/>
          <ac:spMkLst>
            <pc:docMk/>
            <pc:sldMk cId="811586942" sldId="2147471715"/>
            <ac:spMk id="55" creationId="{4BFE7D1E-1311-1E50-5017-81EE950B0C53}"/>
          </ac:spMkLst>
        </pc:spChg>
      </pc:sldChg>
      <pc:sldChg chg="add del replId">
        <pc:chgData name="Vanessa Rodrigues Magalhaes, Enel" userId="S::vanessa.magalhaes@enel.com::69067120-cf38-4a57-9360-4d26a2c05b4e" providerId="AD" clId="Web-{89DC78D6-79E6-47C9-42F5-C3DE25770389}" dt="2023-05-15T12:39:24.756" v="23"/>
        <pc:sldMkLst>
          <pc:docMk/>
          <pc:sldMk cId="3103087860" sldId="2147471716"/>
        </pc:sldMkLst>
      </pc:sldChg>
      <pc:sldChg chg="add del replId">
        <pc:chgData name="Vanessa Rodrigues Magalhaes, Enel" userId="S::vanessa.magalhaes@enel.com::69067120-cf38-4a57-9360-4d26a2c05b4e" providerId="AD" clId="Web-{89DC78D6-79E6-47C9-42F5-C3DE25770389}" dt="2023-05-15T12:38:49.052" v="14"/>
        <pc:sldMkLst>
          <pc:docMk/>
          <pc:sldMk cId="800615436" sldId="2147471717"/>
        </pc:sldMkLst>
      </pc:sldChg>
    </pc:docChg>
  </pc:docChgLst>
  <pc:docChgLst>
    <pc:chgData name="Johjan Alberto Isaza Barrios , Enel" userId="4a0b2bb1-d460-40e1-aa41-ee470d9215ab" providerId="ADAL" clId="{62CACF5A-6F8E-4175-BBA3-1471846293D2}"/>
    <pc:docChg chg="undo custSel modSld">
      <pc:chgData name="Johjan Alberto Isaza Barrios , Enel" userId="4a0b2bb1-d460-40e1-aa41-ee470d9215ab" providerId="ADAL" clId="{62CACF5A-6F8E-4175-BBA3-1471846293D2}" dt="2023-09-10T18:25:15.997" v="317" actId="14100"/>
      <pc:docMkLst>
        <pc:docMk/>
      </pc:docMkLst>
      <pc:sldChg chg="mod modShow">
        <pc:chgData name="Johjan Alberto Isaza Barrios , Enel" userId="4a0b2bb1-d460-40e1-aa41-ee470d9215ab" providerId="ADAL" clId="{62CACF5A-6F8E-4175-BBA3-1471846293D2}" dt="2023-09-10T18:21:17.994" v="288" actId="729"/>
        <pc:sldMkLst>
          <pc:docMk/>
          <pc:sldMk cId="2648411671" sldId="2147478106"/>
        </pc:sldMkLst>
      </pc:sldChg>
      <pc:sldChg chg="mod modShow">
        <pc:chgData name="Johjan Alberto Isaza Barrios , Enel" userId="4a0b2bb1-d460-40e1-aa41-ee470d9215ab" providerId="ADAL" clId="{62CACF5A-6F8E-4175-BBA3-1471846293D2}" dt="2023-09-10T18:21:17.994" v="288" actId="729"/>
        <pc:sldMkLst>
          <pc:docMk/>
          <pc:sldMk cId="3857097749" sldId="2147478107"/>
        </pc:sldMkLst>
      </pc:sldChg>
      <pc:sldChg chg="delSp modSp mod modShow">
        <pc:chgData name="Johjan Alberto Isaza Barrios , Enel" userId="4a0b2bb1-d460-40e1-aa41-ee470d9215ab" providerId="ADAL" clId="{62CACF5A-6F8E-4175-BBA3-1471846293D2}" dt="2023-09-10T18:25:15.997" v="317" actId="14100"/>
        <pc:sldMkLst>
          <pc:docMk/>
          <pc:sldMk cId="1328373251" sldId="2147478128"/>
        </pc:sldMkLst>
        <pc:spChg chg="del">
          <ac:chgData name="Johjan Alberto Isaza Barrios , Enel" userId="4a0b2bb1-d460-40e1-aa41-ee470d9215ab" providerId="ADAL" clId="{62CACF5A-6F8E-4175-BBA3-1471846293D2}" dt="2023-09-10T18:22:59.701" v="316" actId="478"/>
          <ac:spMkLst>
            <pc:docMk/>
            <pc:sldMk cId="1328373251" sldId="2147478128"/>
            <ac:spMk id="3" creationId="{4257C86D-0F0B-4F27-B322-55F60BA89092}"/>
          </ac:spMkLst>
        </pc:spChg>
        <pc:spChg chg="del">
          <ac:chgData name="Johjan Alberto Isaza Barrios , Enel" userId="4a0b2bb1-d460-40e1-aa41-ee470d9215ab" providerId="ADAL" clId="{62CACF5A-6F8E-4175-BBA3-1471846293D2}" dt="2023-09-10T18:22:57.506" v="315" actId="478"/>
          <ac:spMkLst>
            <pc:docMk/>
            <pc:sldMk cId="1328373251" sldId="2147478128"/>
            <ac:spMk id="4" creationId="{B3E7E6BC-9434-C68E-0EC8-FD17765D10E1}"/>
          </ac:spMkLst>
        </pc:spChg>
        <pc:spChg chg="mod">
          <ac:chgData name="Johjan Alberto Isaza Barrios , Enel" userId="4a0b2bb1-d460-40e1-aa41-ee470d9215ab" providerId="ADAL" clId="{62CACF5A-6F8E-4175-BBA3-1471846293D2}" dt="2023-09-10T17:43:24.556" v="31" actId="14100"/>
          <ac:spMkLst>
            <pc:docMk/>
            <pc:sldMk cId="1328373251" sldId="2147478128"/>
            <ac:spMk id="54" creationId="{D77B8C32-E587-01BF-CBB2-F6B64D859567}"/>
          </ac:spMkLst>
        </pc:spChg>
        <pc:spChg chg="mod">
          <ac:chgData name="Johjan Alberto Isaza Barrios , Enel" userId="4a0b2bb1-d460-40e1-aa41-ee470d9215ab" providerId="ADAL" clId="{62CACF5A-6F8E-4175-BBA3-1471846293D2}" dt="2023-09-10T17:35:15.566" v="3" actId="20577"/>
          <ac:spMkLst>
            <pc:docMk/>
            <pc:sldMk cId="1328373251" sldId="2147478128"/>
            <ac:spMk id="55" creationId="{D17D1CC5-53FF-CC3C-3C09-C689C464B3F0}"/>
          </ac:spMkLst>
        </pc:spChg>
        <pc:spChg chg="mod">
          <ac:chgData name="Johjan Alberto Isaza Barrios , Enel" userId="4a0b2bb1-d460-40e1-aa41-ee470d9215ab" providerId="ADAL" clId="{62CACF5A-6F8E-4175-BBA3-1471846293D2}" dt="2023-09-10T18:18:25.708" v="243" actId="14100"/>
          <ac:spMkLst>
            <pc:docMk/>
            <pc:sldMk cId="1328373251" sldId="2147478128"/>
            <ac:spMk id="104" creationId="{D77B8C32-E587-01BF-CBB2-F6B64D859567}"/>
          </ac:spMkLst>
        </pc:spChg>
        <pc:spChg chg="mod">
          <ac:chgData name="Johjan Alberto Isaza Barrios , Enel" userId="4a0b2bb1-d460-40e1-aa41-ee470d9215ab" providerId="ADAL" clId="{62CACF5A-6F8E-4175-BBA3-1471846293D2}" dt="2023-09-10T18:18:29.702" v="247" actId="20577"/>
          <ac:spMkLst>
            <pc:docMk/>
            <pc:sldMk cId="1328373251" sldId="2147478128"/>
            <ac:spMk id="105" creationId="{D17D1CC5-53FF-CC3C-3C09-C689C464B3F0}"/>
          </ac:spMkLst>
        </pc:spChg>
        <pc:spChg chg="mod">
          <ac:chgData name="Johjan Alberto Isaza Barrios , Enel" userId="4a0b2bb1-d460-40e1-aa41-ee470d9215ab" providerId="ADAL" clId="{62CACF5A-6F8E-4175-BBA3-1471846293D2}" dt="2023-09-10T17:41:30.767" v="19" actId="14100"/>
          <ac:spMkLst>
            <pc:docMk/>
            <pc:sldMk cId="1328373251" sldId="2147478128"/>
            <ac:spMk id="108" creationId="{D77B8C32-E587-01BF-CBB2-F6B64D859567}"/>
          </ac:spMkLst>
        </pc:spChg>
        <pc:spChg chg="mod">
          <ac:chgData name="Johjan Alberto Isaza Barrios , Enel" userId="4a0b2bb1-d460-40e1-aa41-ee470d9215ab" providerId="ADAL" clId="{62CACF5A-6F8E-4175-BBA3-1471846293D2}" dt="2023-09-10T17:41:35.839" v="23" actId="20577"/>
          <ac:spMkLst>
            <pc:docMk/>
            <pc:sldMk cId="1328373251" sldId="2147478128"/>
            <ac:spMk id="109" creationId="{D17D1CC5-53FF-CC3C-3C09-C689C464B3F0}"/>
          </ac:spMkLst>
        </pc:spChg>
        <pc:spChg chg="mod">
          <ac:chgData name="Johjan Alberto Isaza Barrios , Enel" userId="4a0b2bb1-d460-40e1-aa41-ee470d9215ab" providerId="ADAL" clId="{62CACF5A-6F8E-4175-BBA3-1471846293D2}" dt="2023-09-10T17:57:59.193" v="50" actId="14100"/>
          <ac:spMkLst>
            <pc:docMk/>
            <pc:sldMk cId="1328373251" sldId="2147478128"/>
            <ac:spMk id="112" creationId="{D77B8C32-E587-01BF-CBB2-F6B64D859567}"/>
          </ac:spMkLst>
        </pc:spChg>
        <pc:spChg chg="mod">
          <ac:chgData name="Johjan Alberto Isaza Barrios , Enel" userId="4a0b2bb1-d460-40e1-aa41-ee470d9215ab" providerId="ADAL" clId="{62CACF5A-6F8E-4175-BBA3-1471846293D2}" dt="2023-09-10T17:57:50.732" v="49" actId="20577"/>
          <ac:spMkLst>
            <pc:docMk/>
            <pc:sldMk cId="1328373251" sldId="2147478128"/>
            <ac:spMk id="113" creationId="{D17D1CC5-53FF-CC3C-3C09-C689C464B3F0}"/>
          </ac:spMkLst>
        </pc:spChg>
        <pc:spChg chg="mod">
          <ac:chgData name="Johjan Alberto Isaza Barrios , Enel" userId="4a0b2bb1-d460-40e1-aa41-ee470d9215ab" providerId="ADAL" clId="{62CACF5A-6F8E-4175-BBA3-1471846293D2}" dt="2023-09-10T17:43:20.545" v="30" actId="14100"/>
          <ac:spMkLst>
            <pc:docMk/>
            <pc:sldMk cId="1328373251" sldId="2147478128"/>
            <ac:spMk id="116" creationId="{D77B8C32-E587-01BF-CBB2-F6B64D859567}"/>
          </ac:spMkLst>
        </pc:spChg>
        <pc:spChg chg="mod">
          <ac:chgData name="Johjan Alberto Isaza Barrios , Enel" userId="4a0b2bb1-d460-40e1-aa41-ee470d9215ab" providerId="ADAL" clId="{62CACF5A-6F8E-4175-BBA3-1471846293D2}" dt="2023-09-10T17:42:51.675" v="29" actId="20577"/>
          <ac:spMkLst>
            <pc:docMk/>
            <pc:sldMk cId="1328373251" sldId="2147478128"/>
            <ac:spMk id="117" creationId="{D17D1CC5-53FF-CC3C-3C09-C689C464B3F0}"/>
          </ac:spMkLst>
        </pc:spChg>
        <pc:spChg chg="mod">
          <ac:chgData name="Johjan Alberto Isaza Barrios , Enel" userId="4a0b2bb1-d460-40e1-aa41-ee470d9215ab" providerId="ADAL" clId="{62CACF5A-6F8E-4175-BBA3-1471846293D2}" dt="2023-09-10T18:05:34.239" v="77" actId="14100"/>
          <ac:spMkLst>
            <pc:docMk/>
            <pc:sldMk cId="1328373251" sldId="2147478128"/>
            <ac:spMk id="120" creationId="{D77B8C32-E587-01BF-CBB2-F6B64D859567}"/>
          </ac:spMkLst>
        </pc:spChg>
        <pc:spChg chg="mod">
          <ac:chgData name="Johjan Alberto Isaza Barrios , Enel" userId="4a0b2bb1-d460-40e1-aa41-ee470d9215ab" providerId="ADAL" clId="{62CACF5A-6F8E-4175-BBA3-1471846293D2}" dt="2023-09-10T18:05:21.388" v="75" actId="20577"/>
          <ac:spMkLst>
            <pc:docMk/>
            <pc:sldMk cId="1328373251" sldId="2147478128"/>
            <ac:spMk id="121" creationId="{D17D1CC5-53FF-CC3C-3C09-C689C464B3F0}"/>
          </ac:spMkLst>
        </pc:spChg>
        <pc:spChg chg="mod">
          <ac:chgData name="Johjan Alberto Isaza Barrios , Enel" userId="4a0b2bb1-d460-40e1-aa41-ee470d9215ab" providerId="ADAL" clId="{62CACF5A-6F8E-4175-BBA3-1471846293D2}" dt="2023-09-10T18:25:15.997" v="317" actId="14100"/>
          <ac:spMkLst>
            <pc:docMk/>
            <pc:sldMk cId="1328373251" sldId="2147478128"/>
            <ac:spMk id="124" creationId="{D77B8C32-E587-01BF-CBB2-F6B64D859567}"/>
          </ac:spMkLst>
        </pc:spChg>
        <pc:spChg chg="mod">
          <ac:chgData name="Johjan Alberto Isaza Barrios , Enel" userId="4a0b2bb1-d460-40e1-aa41-ee470d9215ab" providerId="ADAL" clId="{62CACF5A-6F8E-4175-BBA3-1471846293D2}" dt="2023-09-10T17:51:50.162" v="39" actId="20577"/>
          <ac:spMkLst>
            <pc:docMk/>
            <pc:sldMk cId="1328373251" sldId="2147478128"/>
            <ac:spMk id="125" creationId="{D17D1CC5-53FF-CC3C-3C09-C689C464B3F0}"/>
          </ac:spMkLst>
        </pc:spChg>
        <pc:spChg chg="mod">
          <ac:chgData name="Johjan Alberto Isaza Barrios , Enel" userId="4a0b2bb1-d460-40e1-aa41-ee470d9215ab" providerId="ADAL" clId="{62CACF5A-6F8E-4175-BBA3-1471846293D2}" dt="2023-09-10T17:39:14.085" v="10" actId="14100"/>
          <ac:spMkLst>
            <pc:docMk/>
            <pc:sldMk cId="1328373251" sldId="2147478128"/>
            <ac:spMk id="128" creationId="{D77B8C32-E587-01BF-CBB2-F6B64D859567}"/>
          </ac:spMkLst>
        </pc:spChg>
        <pc:spChg chg="mod">
          <ac:chgData name="Johjan Alberto Isaza Barrios , Enel" userId="4a0b2bb1-d460-40e1-aa41-ee470d9215ab" providerId="ADAL" clId="{62CACF5A-6F8E-4175-BBA3-1471846293D2}" dt="2023-09-10T17:39:01.170" v="9" actId="20577"/>
          <ac:spMkLst>
            <pc:docMk/>
            <pc:sldMk cId="1328373251" sldId="2147478128"/>
            <ac:spMk id="129" creationId="{D17D1CC5-53FF-CC3C-3C09-C689C464B3F0}"/>
          </ac:spMkLst>
        </pc:spChg>
        <pc:spChg chg="mod">
          <ac:chgData name="Johjan Alberto Isaza Barrios , Enel" userId="4a0b2bb1-d460-40e1-aa41-ee470d9215ab" providerId="ADAL" clId="{62CACF5A-6F8E-4175-BBA3-1471846293D2}" dt="2023-09-10T18:22:43.055" v="312" actId="14100"/>
          <ac:spMkLst>
            <pc:docMk/>
            <pc:sldMk cId="1328373251" sldId="2147478128"/>
            <ac:spMk id="132" creationId="{D77B8C32-E587-01BF-CBB2-F6B64D859567}"/>
          </ac:spMkLst>
        </pc:spChg>
        <pc:spChg chg="mod">
          <ac:chgData name="Johjan Alberto Isaza Barrios , Enel" userId="4a0b2bb1-d460-40e1-aa41-ee470d9215ab" providerId="ADAL" clId="{62CACF5A-6F8E-4175-BBA3-1471846293D2}" dt="2023-09-10T18:22:31.393" v="310" actId="20577"/>
          <ac:spMkLst>
            <pc:docMk/>
            <pc:sldMk cId="1328373251" sldId="2147478128"/>
            <ac:spMk id="133" creationId="{D17D1CC5-53FF-CC3C-3C09-C689C464B3F0}"/>
          </ac:spMkLst>
        </pc:spChg>
        <pc:spChg chg="mod">
          <ac:chgData name="Johjan Alberto Isaza Barrios , Enel" userId="4a0b2bb1-d460-40e1-aa41-ee470d9215ab" providerId="ADAL" clId="{62CACF5A-6F8E-4175-BBA3-1471846293D2}" dt="2023-09-10T17:41:15.953" v="16" actId="20577"/>
          <ac:spMkLst>
            <pc:docMk/>
            <pc:sldMk cId="1328373251" sldId="2147478128"/>
            <ac:spMk id="137" creationId="{D17D1CC5-53FF-CC3C-3C09-C689C464B3F0}"/>
          </ac:spMkLst>
        </pc:spChg>
        <pc:grpChg chg="mod">
          <ac:chgData name="Johjan Alberto Isaza Barrios , Enel" userId="4a0b2bb1-d460-40e1-aa41-ee470d9215ab" providerId="ADAL" clId="{62CACF5A-6F8E-4175-BBA3-1471846293D2}" dt="2023-09-10T18:22:34.274" v="311" actId="1076"/>
          <ac:grpSpMkLst>
            <pc:docMk/>
            <pc:sldMk cId="1328373251" sldId="2147478128"/>
            <ac:grpSpMk id="130" creationId="{09D6CDDB-2E86-8799-F1AD-AD065B9A633A}"/>
          </ac:grpSpMkLst>
        </pc:grpChg>
        <pc:graphicFrameChg chg="mod modGraphic">
          <ac:chgData name="Johjan Alberto Isaza Barrios , Enel" userId="4a0b2bb1-d460-40e1-aa41-ee470d9215ab" providerId="ADAL" clId="{62CACF5A-6F8E-4175-BBA3-1471846293D2}" dt="2023-09-10T18:22:09.134" v="305" actId="20577"/>
          <ac:graphicFrameMkLst>
            <pc:docMk/>
            <pc:sldMk cId="1328373251" sldId="2147478128"/>
            <ac:graphicFrameMk id="8" creationId="{521CE180-A201-B6B4-CE14-7D692A64C7CA}"/>
          </ac:graphicFrameMkLst>
        </pc:graphicFrameChg>
      </pc:sldChg>
      <pc:sldChg chg="delSp modSp mod modShow">
        <pc:chgData name="Johjan Alberto Isaza Barrios , Enel" userId="4a0b2bb1-d460-40e1-aa41-ee470d9215ab" providerId="ADAL" clId="{62CACF5A-6F8E-4175-BBA3-1471846293D2}" dt="2023-09-10T18:22:53.187" v="314" actId="478"/>
        <pc:sldMkLst>
          <pc:docMk/>
          <pc:sldMk cId="1166780506" sldId="2147478129"/>
        </pc:sldMkLst>
        <pc:spChg chg="mod">
          <ac:chgData name="Johjan Alberto Isaza Barrios , Enel" userId="4a0b2bb1-d460-40e1-aa41-ee470d9215ab" providerId="ADAL" clId="{62CACF5A-6F8E-4175-BBA3-1471846293D2}" dt="2023-09-10T18:11:31.542" v="80" actId="14100"/>
          <ac:spMkLst>
            <pc:docMk/>
            <pc:sldMk cId="1166780506" sldId="2147478129"/>
            <ac:spMk id="4" creationId="{F5A35A75-1B92-D506-F86E-E3305878A066}"/>
          </ac:spMkLst>
        </pc:spChg>
        <pc:spChg chg="mod">
          <ac:chgData name="Johjan Alberto Isaza Barrios , Enel" userId="4a0b2bb1-d460-40e1-aa41-ee470d9215ab" providerId="ADAL" clId="{62CACF5A-6F8E-4175-BBA3-1471846293D2}" dt="2023-09-10T18:11:35.918" v="84" actId="20577"/>
          <ac:spMkLst>
            <pc:docMk/>
            <pc:sldMk cId="1166780506" sldId="2147478129"/>
            <ac:spMk id="5" creationId="{698A1E8E-E022-C775-30E4-547809A506E9}"/>
          </ac:spMkLst>
        </pc:spChg>
        <pc:spChg chg="del">
          <ac:chgData name="Johjan Alberto Isaza Barrios , Enel" userId="4a0b2bb1-d460-40e1-aa41-ee470d9215ab" providerId="ADAL" clId="{62CACF5A-6F8E-4175-BBA3-1471846293D2}" dt="2023-09-10T18:22:49.994" v="313" actId="478"/>
          <ac:spMkLst>
            <pc:docMk/>
            <pc:sldMk cId="1166780506" sldId="2147478129"/>
            <ac:spMk id="7" creationId="{8B9182C2-0AAD-210C-59D5-1FB370F2B8BF}"/>
          </ac:spMkLst>
        </pc:spChg>
        <pc:spChg chg="del">
          <ac:chgData name="Johjan Alberto Isaza Barrios , Enel" userId="4a0b2bb1-d460-40e1-aa41-ee470d9215ab" providerId="ADAL" clId="{62CACF5A-6F8E-4175-BBA3-1471846293D2}" dt="2023-09-10T18:22:53.187" v="314" actId="478"/>
          <ac:spMkLst>
            <pc:docMk/>
            <pc:sldMk cId="1166780506" sldId="2147478129"/>
            <ac:spMk id="9" creationId="{1BD978EE-E830-773E-818E-65CB10C5C1E9}"/>
          </ac:spMkLst>
        </pc:spChg>
        <pc:spChg chg="mod">
          <ac:chgData name="Johjan Alberto Isaza Barrios , Enel" userId="4a0b2bb1-d460-40e1-aa41-ee470d9215ab" providerId="ADAL" clId="{62CACF5A-6F8E-4175-BBA3-1471846293D2}" dt="2023-09-10T17:52:31.717" v="45" actId="14100"/>
          <ac:spMkLst>
            <pc:docMk/>
            <pc:sldMk cId="1166780506" sldId="2147478129"/>
            <ac:spMk id="54" creationId="{D77B8C32-E587-01BF-CBB2-F6B64D859567}"/>
          </ac:spMkLst>
        </pc:spChg>
        <pc:spChg chg="mod">
          <ac:chgData name="Johjan Alberto Isaza Barrios , Enel" userId="4a0b2bb1-d460-40e1-aa41-ee470d9215ab" providerId="ADAL" clId="{62CACF5A-6F8E-4175-BBA3-1471846293D2}" dt="2023-09-10T17:52:24.267" v="44" actId="20577"/>
          <ac:spMkLst>
            <pc:docMk/>
            <pc:sldMk cId="1166780506" sldId="2147478129"/>
            <ac:spMk id="55" creationId="{D17D1CC5-53FF-CC3C-3C09-C689C464B3F0}"/>
          </ac:spMkLst>
        </pc:spChg>
        <pc:graphicFrameChg chg="mod modGraphic">
          <ac:chgData name="Johjan Alberto Isaza Barrios , Enel" userId="4a0b2bb1-d460-40e1-aa41-ee470d9215ab" providerId="ADAL" clId="{62CACF5A-6F8E-4175-BBA3-1471846293D2}" dt="2023-09-10T18:20:52.915" v="287" actId="20577"/>
          <ac:graphicFrameMkLst>
            <pc:docMk/>
            <pc:sldMk cId="1166780506" sldId="2147478129"/>
            <ac:graphicFrameMk id="8" creationId="{521CE180-A201-B6B4-CE14-7D692A64C7CA}"/>
          </ac:graphicFrameMkLst>
        </pc:graphicFrameChg>
      </pc:sldChg>
    </pc:docChg>
  </pc:docChgLst>
  <pc:docChgLst>
    <pc:chgData name="Marcia Cristina Pereira, Enel" userId="55bfb2b5-20fc-4aa5-b6cc-639fb947d556" providerId="ADAL" clId="{D70D85F7-D981-4EDA-AAA9-70C2BDFC0F71}"/>
    <pc:docChg chg="undo redo custSel addSld delSld modSld sldOrd delMainMaster modMainMaster addSection delSection modSection replTag">
      <pc:chgData name="Marcia Cristina Pereira, Enel" userId="55bfb2b5-20fc-4aa5-b6cc-639fb947d556" providerId="ADAL" clId="{D70D85F7-D981-4EDA-AAA9-70C2BDFC0F71}" dt="2023-08-29T23:08:40.364" v="10138"/>
      <pc:docMkLst>
        <pc:docMk/>
      </pc:docMkLst>
      <pc:sldChg chg="modSp add del mod">
        <pc:chgData name="Marcia Cristina Pereira, Enel" userId="55bfb2b5-20fc-4aa5-b6cc-639fb947d556" providerId="ADAL" clId="{D70D85F7-D981-4EDA-AAA9-70C2BDFC0F71}" dt="2023-08-29T17:31:08.894" v="4901" actId="47"/>
        <pc:sldMkLst>
          <pc:docMk/>
          <pc:sldMk cId="1906731500" sldId="268"/>
        </pc:sldMkLst>
        <pc:spChg chg="mod">
          <ac:chgData name="Marcia Cristina Pereira, Enel" userId="55bfb2b5-20fc-4aa5-b6cc-639fb947d556" providerId="ADAL" clId="{D70D85F7-D981-4EDA-AAA9-70C2BDFC0F71}" dt="2023-08-29T17:30:29.259" v="4865"/>
          <ac:spMkLst>
            <pc:docMk/>
            <pc:sldMk cId="1906731500" sldId="268"/>
            <ac:spMk id="23" creationId="{DC79C307-A81D-4B1A-B42B-46ABAD95569C}"/>
          </ac:spMkLst>
        </pc:spChg>
        <pc:spChg chg="mod">
          <ac:chgData name="Marcia Cristina Pereira, Enel" userId="55bfb2b5-20fc-4aa5-b6cc-639fb947d556" providerId="ADAL" clId="{D70D85F7-D981-4EDA-AAA9-70C2BDFC0F71}" dt="2023-08-29T17:30:32.870" v="4866" actId="1076"/>
          <ac:spMkLst>
            <pc:docMk/>
            <pc:sldMk cId="1906731500" sldId="268"/>
            <ac:spMk id="100" creationId="{31984DCD-3DBC-41AA-9368-EA52D0D54228}"/>
          </ac:spMkLst>
        </pc:spChg>
      </pc:sldChg>
      <pc:sldChg chg="modSp add del mod">
        <pc:chgData name="Marcia Cristina Pereira, Enel" userId="55bfb2b5-20fc-4aa5-b6cc-639fb947d556" providerId="ADAL" clId="{D70D85F7-D981-4EDA-AAA9-70C2BDFC0F71}" dt="2023-08-29T19:19:12.473" v="8720" actId="47"/>
        <pc:sldMkLst>
          <pc:docMk/>
          <pc:sldMk cId="3054918443" sldId="415"/>
        </pc:sldMkLst>
        <pc:spChg chg="mod">
          <ac:chgData name="Marcia Cristina Pereira, Enel" userId="55bfb2b5-20fc-4aa5-b6cc-639fb947d556" providerId="ADAL" clId="{D70D85F7-D981-4EDA-AAA9-70C2BDFC0F71}" dt="2023-08-29T19:07:47.337" v="8589" actId="20577"/>
          <ac:spMkLst>
            <pc:docMk/>
            <pc:sldMk cId="3054918443" sldId="415"/>
            <ac:spMk id="4" creationId="{00000000-0000-0000-0000-000000000000}"/>
          </ac:spMkLst>
        </pc:spChg>
      </pc:sldChg>
      <pc:sldChg chg="modSp add del mod">
        <pc:chgData name="Marcia Cristina Pereira, Enel" userId="55bfb2b5-20fc-4aa5-b6cc-639fb947d556" providerId="ADAL" clId="{D70D85F7-D981-4EDA-AAA9-70C2BDFC0F71}" dt="2023-08-29T19:07:30.962" v="8553" actId="47"/>
        <pc:sldMkLst>
          <pc:docMk/>
          <pc:sldMk cId="2792395260" sldId="427"/>
        </pc:sldMkLst>
        <pc:spChg chg="mod">
          <ac:chgData name="Marcia Cristina Pereira, Enel" userId="55bfb2b5-20fc-4aa5-b6cc-639fb947d556" providerId="ADAL" clId="{D70D85F7-D981-4EDA-AAA9-70C2BDFC0F71}" dt="2023-08-29T19:00:41.642" v="8550" actId="20577"/>
          <ac:spMkLst>
            <pc:docMk/>
            <pc:sldMk cId="2792395260" sldId="427"/>
            <ac:spMk id="43" creationId="{00000000-0000-0000-0000-000000000000}"/>
          </ac:spMkLst>
        </pc:spChg>
      </pc:sldChg>
      <pc:sldChg chg="modSp add">
        <pc:chgData name="Marcia Cristina Pereira, Enel" userId="55bfb2b5-20fc-4aa5-b6cc-639fb947d556" providerId="ADAL" clId="{D70D85F7-D981-4EDA-AAA9-70C2BDFC0F71}" dt="2023-08-29T19:19:07.586" v="8719" actId="20577"/>
        <pc:sldMkLst>
          <pc:docMk/>
          <pc:sldMk cId="3369116017" sldId="493"/>
        </pc:sldMkLst>
        <pc:spChg chg="mod">
          <ac:chgData name="Marcia Cristina Pereira, Enel" userId="55bfb2b5-20fc-4aa5-b6cc-639fb947d556" providerId="ADAL" clId="{D70D85F7-D981-4EDA-AAA9-70C2BDFC0F71}" dt="2023-08-29T19:19:07.586" v="8719" actId="20577"/>
          <ac:spMkLst>
            <pc:docMk/>
            <pc:sldMk cId="3369116017" sldId="493"/>
            <ac:spMk id="2" creationId="{00000000-0000-0000-0000-000000000000}"/>
          </ac:spMkLst>
        </pc:spChg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153709270" sldId="522"/>
        </pc:sldMkLst>
      </pc:sldChg>
      <pc:sldChg chg="add del">
        <pc:chgData name="Marcia Cristina Pereira, Enel" userId="55bfb2b5-20fc-4aa5-b6cc-639fb947d556" providerId="ADAL" clId="{D70D85F7-D981-4EDA-AAA9-70C2BDFC0F71}" dt="2023-08-29T19:20:24.989" v="8721" actId="47"/>
        <pc:sldMkLst>
          <pc:docMk/>
          <pc:sldMk cId="2310583470" sldId="523"/>
        </pc:sldMkLst>
      </pc:sldChg>
      <pc:sldChg chg="add del">
        <pc:chgData name="Marcia Cristina Pereira, Enel" userId="55bfb2b5-20fc-4aa5-b6cc-639fb947d556" providerId="ADAL" clId="{D70D85F7-D981-4EDA-AAA9-70C2BDFC0F71}" dt="2023-08-29T19:20:26.409" v="8722" actId="47"/>
        <pc:sldMkLst>
          <pc:docMk/>
          <pc:sldMk cId="4138114866" sldId="524"/>
        </pc:sldMkLst>
      </pc:sldChg>
      <pc:sldChg chg="add del">
        <pc:chgData name="Marcia Cristina Pereira, Enel" userId="55bfb2b5-20fc-4aa5-b6cc-639fb947d556" providerId="ADAL" clId="{D70D85F7-D981-4EDA-AAA9-70C2BDFC0F71}" dt="2023-08-29T19:20:29.149" v="8723" actId="47"/>
        <pc:sldMkLst>
          <pc:docMk/>
          <pc:sldMk cId="2125662622" sldId="525"/>
        </pc:sldMkLst>
      </pc:sldChg>
      <pc:sldChg chg="add del">
        <pc:chgData name="Marcia Cristina Pereira, Enel" userId="55bfb2b5-20fc-4aa5-b6cc-639fb947d556" providerId="ADAL" clId="{D70D85F7-D981-4EDA-AAA9-70C2BDFC0F71}" dt="2023-08-29T19:20:31.993" v="8724" actId="47"/>
        <pc:sldMkLst>
          <pc:docMk/>
          <pc:sldMk cId="2559751323" sldId="526"/>
        </pc:sldMkLst>
      </pc:sldChg>
      <pc:sldChg chg="add del">
        <pc:chgData name="Marcia Cristina Pereira, Enel" userId="55bfb2b5-20fc-4aa5-b6cc-639fb947d556" providerId="ADAL" clId="{D70D85F7-D981-4EDA-AAA9-70C2BDFC0F71}" dt="2023-08-29T19:20:33.377" v="8725" actId="47"/>
        <pc:sldMkLst>
          <pc:docMk/>
          <pc:sldMk cId="3670015447" sldId="527"/>
        </pc:sldMkLst>
      </pc:sldChg>
      <pc:sldChg chg="add del">
        <pc:chgData name="Marcia Cristina Pereira, Enel" userId="55bfb2b5-20fc-4aa5-b6cc-639fb947d556" providerId="ADAL" clId="{D70D85F7-D981-4EDA-AAA9-70C2BDFC0F71}" dt="2023-08-29T19:20:34.539" v="8726" actId="47"/>
        <pc:sldMkLst>
          <pc:docMk/>
          <pc:sldMk cId="3975601717" sldId="528"/>
        </pc:sldMkLst>
      </pc:sldChg>
      <pc:sldChg chg="add del">
        <pc:chgData name="Marcia Cristina Pereira, Enel" userId="55bfb2b5-20fc-4aa5-b6cc-639fb947d556" providerId="ADAL" clId="{D70D85F7-D981-4EDA-AAA9-70C2BDFC0F71}" dt="2023-08-29T19:20:35.460" v="8727" actId="47"/>
        <pc:sldMkLst>
          <pc:docMk/>
          <pc:sldMk cId="16408559" sldId="529"/>
        </pc:sldMkLst>
      </pc:sldChg>
      <pc:sldChg chg="add del">
        <pc:chgData name="Marcia Cristina Pereira, Enel" userId="55bfb2b5-20fc-4aa5-b6cc-639fb947d556" providerId="ADAL" clId="{D70D85F7-D981-4EDA-AAA9-70C2BDFC0F71}" dt="2023-08-29T19:20:36.948" v="8728" actId="47"/>
        <pc:sldMkLst>
          <pc:docMk/>
          <pc:sldMk cId="3617391239" sldId="530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3831261720" sldId="531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1571269811" sldId="532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3245409819" sldId="533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3133662077" sldId="534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3971552688" sldId="535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1811245846" sldId="536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2334181474" sldId="537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3210869398" sldId="538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2928803476" sldId="540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2258920786" sldId="541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4160708380" sldId="542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1895520524" sldId="543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2063123031" sldId="544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803173727" sldId="545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4110834250" sldId="546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3375798885" sldId="547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3881964511" sldId="548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3485749222" sldId="549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1385138328" sldId="550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3871804946" sldId="551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4002666027" sldId="552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445638038" sldId="553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997959619" sldId="554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4217822613" sldId="555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1963809403" sldId="556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1662239872" sldId="557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361115927" sldId="558"/>
        </pc:sldMkLst>
      </pc:sldChg>
      <pc:sldChg chg="add">
        <pc:chgData name="Marcia Cristina Pereira, Enel" userId="55bfb2b5-20fc-4aa5-b6cc-639fb947d556" providerId="ADAL" clId="{D70D85F7-D981-4EDA-AAA9-70C2BDFC0F71}" dt="2023-08-29T19:07:16.335" v="8552"/>
        <pc:sldMkLst>
          <pc:docMk/>
          <pc:sldMk cId="3133150584" sldId="559"/>
        </pc:sldMkLst>
      </pc:sldChg>
      <pc:sldChg chg="delSp modSp add del mod delAnim modAnim">
        <pc:chgData name="Marcia Cristina Pereira, Enel" userId="55bfb2b5-20fc-4aa5-b6cc-639fb947d556" providerId="ADAL" clId="{D70D85F7-D981-4EDA-AAA9-70C2BDFC0F71}" dt="2023-08-29T17:29:15.738" v="4863" actId="47"/>
        <pc:sldMkLst>
          <pc:docMk/>
          <pc:sldMk cId="0" sldId="1190"/>
        </pc:sldMkLst>
        <pc:spChg chg="mod">
          <ac:chgData name="Marcia Cristina Pereira, Enel" userId="55bfb2b5-20fc-4aa5-b6cc-639fb947d556" providerId="ADAL" clId="{D70D85F7-D981-4EDA-AAA9-70C2BDFC0F71}" dt="2023-08-29T16:28:27.238" v="4360" actId="948"/>
          <ac:spMkLst>
            <pc:docMk/>
            <pc:sldMk cId="0" sldId="1190"/>
            <ac:spMk id="2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316" v="4195" actId="947"/>
          <ac:spMkLst>
            <pc:docMk/>
            <pc:sldMk cId="0" sldId="1190"/>
            <ac:spMk id="3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340" v="4207" actId="20577"/>
          <ac:spMkLst>
            <pc:docMk/>
            <pc:sldMk cId="0" sldId="1190"/>
            <ac:spMk id="5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332" v="4203" actId="20577"/>
          <ac:spMkLst>
            <pc:docMk/>
            <pc:sldMk cId="0" sldId="1190"/>
            <ac:spMk id="6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319" v="4199" actId="20577"/>
          <ac:spMkLst>
            <pc:docMk/>
            <pc:sldMk cId="0" sldId="1190"/>
            <ac:spMk id="7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363" v="4219" actId="20577"/>
          <ac:spMkLst>
            <pc:docMk/>
            <pc:sldMk cId="0" sldId="1190"/>
            <ac:spMk id="8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351" v="4215" actId="20577"/>
          <ac:spMkLst>
            <pc:docMk/>
            <pc:sldMk cId="0" sldId="1190"/>
            <ac:spMk id="9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351" v="4211" actId="20577"/>
          <ac:spMkLst>
            <pc:docMk/>
            <pc:sldMk cId="0" sldId="1190"/>
            <ac:spMk id="10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383" v="4231" actId="20577"/>
          <ac:spMkLst>
            <pc:docMk/>
            <pc:sldMk cId="0" sldId="1190"/>
            <ac:spMk id="11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383" v="4227" actId="20577"/>
          <ac:spMkLst>
            <pc:docMk/>
            <pc:sldMk cId="0" sldId="1190"/>
            <ac:spMk id="12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372" v="4223" actId="20577"/>
          <ac:spMkLst>
            <pc:docMk/>
            <pc:sldMk cId="0" sldId="1190"/>
            <ac:spMk id="13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15" v="4243" actId="20577"/>
          <ac:spMkLst>
            <pc:docMk/>
            <pc:sldMk cId="0" sldId="1190"/>
            <ac:spMk id="14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04" v="4239" actId="20577"/>
          <ac:spMkLst>
            <pc:docMk/>
            <pc:sldMk cId="0" sldId="1190"/>
            <ac:spMk id="15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395" v="4235" actId="20577"/>
          <ac:spMkLst>
            <pc:docMk/>
            <pc:sldMk cId="0" sldId="1190"/>
            <ac:spMk id="16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36" v="4255" actId="20577"/>
          <ac:spMkLst>
            <pc:docMk/>
            <pc:sldMk cId="0" sldId="1190"/>
            <ac:spMk id="17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27" v="4251" actId="20577"/>
          <ac:spMkLst>
            <pc:docMk/>
            <pc:sldMk cId="0" sldId="1190"/>
            <ac:spMk id="18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15" v="4247" actId="20577"/>
          <ac:spMkLst>
            <pc:docMk/>
            <pc:sldMk cId="0" sldId="1190"/>
            <ac:spMk id="19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59" v="4267" actId="20577"/>
          <ac:spMkLst>
            <pc:docMk/>
            <pc:sldMk cId="0" sldId="1190"/>
            <ac:spMk id="20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47" v="4263" actId="20577"/>
          <ac:spMkLst>
            <pc:docMk/>
            <pc:sldMk cId="0" sldId="1190"/>
            <ac:spMk id="21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47" v="4259" actId="20577"/>
          <ac:spMkLst>
            <pc:docMk/>
            <pc:sldMk cId="0" sldId="1190"/>
            <ac:spMk id="22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91" v="4283" actId="20577"/>
          <ac:spMkLst>
            <pc:docMk/>
            <pc:sldMk cId="0" sldId="1190"/>
            <ac:spMk id="23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90" v="4279" actId="20577"/>
          <ac:spMkLst>
            <pc:docMk/>
            <pc:sldMk cId="0" sldId="1190"/>
            <ac:spMk id="24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79" v="4275" actId="20577"/>
          <ac:spMkLst>
            <pc:docMk/>
            <pc:sldMk cId="0" sldId="1190"/>
            <ac:spMk id="25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468" v="4271" actId="20577"/>
          <ac:spMkLst>
            <pc:docMk/>
            <pc:sldMk cId="0" sldId="1190"/>
            <ac:spMk id="26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28" v="4299" actId="20577"/>
          <ac:spMkLst>
            <pc:docMk/>
            <pc:sldMk cId="0" sldId="1190"/>
            <ac:spMk id="27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11" v="4295" actId="20577"/>
          <ac:spMkLst>
            <pc:docMk/>
            <pc:sldMk cId="0" sldId="1190"/>
            <ac:spMk id="28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11" v="4291" actId="20577"/>
          <ac:spMkLst>
            <pc:docMk/>
            <pc:sldMk cId="0" sldId="1190"/>
            <ac:spMk id="29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01" v="4287" actId="20577"/>
          <ac:spMkLst>
            <pc:docMk/>
            <pc:sldMk cId="0" sldId="1190"/>
            <ac:spMk id="30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54" v="4315" actId="20577"/>
          <ac:spMkLst>
            <pc:docMk/>
            <pc:sldMk cId="0" sldId="1190"/>
            <ac:spMk id="32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54" v="4311" actId="20577"/>
          <ac:spMkLst>
            <pc:docMk/>
            <pc:sldMk cId="0" sldId="1190"/>
            <ac:spMk id="33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43" v="4307" actId="20577"/>
          <ac:spMkLst>
            <pc:docMk/>
            <pc:sldMk cId="0" sldId="1190"/>
            <ac:spMk id="34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38" v="4303" actId="20577"/>
          <ac:spMkLst>
            <pc:docMk/>
            <pc:sldMk cId="0" sldId="1190"/>
            <ac:spMk id="35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607" v="4339" actId="20577"/>
          <ac:spMkLst>
            <pc:docMk/>
            <pc:sldMk cId="0" sldId="1190"/>
            <ac:spMk id="37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601" v="4335" actId="20577"/>
          <ac:spMkLst>
            <pc:docMk/>
            <pc:sldMk cId="0" sldId="1190"/>
            <ac:spMk id="38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96" v="4331" actId="20577"/>
          <ac:spMkLst>
            <pc:docMk/>
            <pc:sldMk cId="0" sldId="1190"/>
            <ac:spMk id="39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86" v="4327" actId="20577"/>
          <ac:spMkLst>
            <pc:docMk/>
            <pc:sldMk cId="0" sldId="1190"/>
            <ac:spMk id="40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75" v="4323" actId="20577"/>
          <ac:spMkLst>
            <pc:docMk/>
            <pc:sldMk cId="0" sldId="1190"/>
            <ac:spMk id="41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569" v="4319" actId="20577"/>
          <ac:spMkLst>
            <pc:docMk/>
            <pc:sldMk cId="0" sldId="1190"/>
            <ac:spMk id="42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629" v="4347" actId="20577"/>
          <ac:spMkLst>
            <pc:docMk/>
            <pc:sldMk cId="0" sldId="1190"/>
            <ac:spMk id="44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618" v="4343" actId="20577"/>
          <ac:spMkLst>
            <pc:docMk/>
            <pc:sldMk cId="0" sldId="1190"/>
            <ac:spMk id="45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650" v="4359" actId="20577"/>
          <ac:spMkLst>
            <pc:docMk/>
            <pc:sldMk cId="0" sldId="1190"/>
            <ac:spMk id="47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639" v="4355" actId="20577"/>
          <ac:spMkLst>
            <pc:docMk/>
            <pc:sldMk cId="0" sldId="1190"/>
            <ac:spMk id="48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8:26.633" v="4351" actId="20577"/>
          <ac:spMkLst>
            <pc:docMk/>
            <pc:sldMk cId="0" sldId="1190"/>
            <ac:spMk id="49" creationId="{00000000-0000-0000-0000-000000000000}"/>
          </ac:spMkLst>
        </pc:spChg>
        <pc:spChg chg="del mod">
          <ac:chgData name="Marcia Cristina Pereira, Enel" userId="55bfb2b5-20fc-4aa5-b6cc-639fb947d556" providerId="ADAL" clId="{D70D85F7-D981-4EDA-AAA9-70C2BDFC0F71}" dt="2023-08-29T17:24:45.343" v="4724" actId="478"/>
          <ac:spMkLst>
            <pc:docMk/>
            <pc:sldMk cId="0" sldId="1190"/>
            <ac:spMk id="59" creationId="{00000000-0000-0000-0000-000000000000}"/>
          </ac:spMkLst>
        </pc:spChg>
        <pc:spChg chg="del mod">
          <ac:chgData name="Marcia Cristina Pereira, Enel" userId="55bfb2b5-20fc-4aa5-b6cc-639fb947d556" providerId="ADAL" clId="{D70D85F7-D981-4EDA-AAA9-70C2BDFC0F71}" dt="2023-08-29T17:24:45.343" v="4724" actId="478"/>
          <ac:spMkLst>
            <pc:docMk/>
            <pc:sldMk cId="0" sldId="1190"/>
            <ac:spMk id="60" creationId="{00000000-0000-0000-0000-000000000000}"/>
          </ac:spMkLst>
        </pc:spChg>
        <pc:spChg chg="del mod">
          <ac:chgData name="Marcia Cristina Pereira, Enel" userId="55bfb2b5-20fc-4aa5-b6cc-639fb947d556" providerId="ADAL" clId="{D70D85F7-D981-4EDA-AAA9-70C2BDFC0F71}" dt="2023-08-29T17:24:45.343" v="4724" actId="478"/>
          <ac:spMkLst>
            <pc:docMk/>
            <pc:sldMk cId="0" sldId="1190"/>
            <ac:spMk id="61" creationId="{00000000-0000-0000-0000-000000000000}"/>
          </ac:spMkLst>
        </pc:spChg>
        <pc:spChg chg="del mod">
          <ac:chgData name="Marcia Cristina Pereira, Enel" userId="55bfb2b5-20fc-4aa5-b6cc-639fb947d556" providerId="ADAL" clId="{D70D85F7-D981-4EDA-AAA9-70C2BDFC0F71}" dt="2023-08-29T17:24:45.343" v="4724" actId="478"/>
          <ac:spMkLst>
            <pc:docMk/>
            <pc:sldMk cId="0" sldId="1190"/>
            <ac:spMk id="62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7:25:18.638" v="4858" actId="1037"/>
          <ac:spMkLst>
            <pc:docMk/>
            <pc:sldMk cId="0" sldId="1190"/>
            <ac:spMk id="63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7:25:18.638" v="4858" actId="1037"/>
          <ac:spMkLst>
            <pc:docMk/>
            <pc:sldMk cId="0" sldId="1190"/>
            <ac:spMk id="64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7:25:18.638" v="4858" actId="1037"/>
          <ac:spMkLst>
            <pc:docMk/>
            <pc:sldMk cId="0" sldId="1190"/>
            <ac:spMk id="65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7:25:18.638" v="4858" actId="1037"/>
          <ac:spMkLst>
            <pc:docMk/>
            <pc:sldMk cId="0" sldId="1190"/>
            <ac:spMk id="66" creationId="{00000000-0000-0000-0000-000000000000}"/>
          </ac:spMkLst>
        </pc:spChg>
        <pc:grpChg chg="del mod">
          <ac:chgData name="Marcia Cristina Pereira, Enel" userId="55bfb2b5-20fc-4aa5-b6cc-639fb947d556" providerId="ADAL" clId="{D70D85F7-D981-4EDA-AAA9-70C2BDFC0F71}" dt="2023-08-29T17:24:45.343" v="4724" actId="478"/>
          <ac:grpSpMkLst>
            <pc:docMk/>
            <pc:sldMk cId="0" sldId="1190"/>
            <ac:grpSpMk id="31" creationId="{00000000-0000-0000-0000-000000000000}"/>
          </ac:grpSpMkLst>
        </pc:grpChg>
        <pc:grpChg chg="del mod">
          <ac:chgData name="Marcia Cristina Pereira, Enel" userId="55bfb2b5-20fc-4aa5-b6cc-639fb947d556" providerId="ADAL" clId="{D70D85F7-D981-4EDA-AAA9-70C2BDFC0F71}" dt="2023-08-29T17:24:45.343" v="4724" actId="478"/>
          <ac:grpSpMkLst>
            <pc:docMk/>
            <pc:sldMk cId="0" sldId="1190"/>
            <ac:grpSpMk id="36" creationId="{00000000-0000-0000-0000-000000000000}"/>
          </ac:grpSpMkLst>
        </pc:grpChg>
        <pc:grpChg chg="del mod">
          <ac:chgData name="Marcia Cristina Pereira, Enel" userId="55bfb2b5-20fc-4aa5-b6cc-639fb947d556" providerId="ADAL" clId="{D70D85F7-D981-4EDA-AAA9-70C2BDFC0F71}" dt="2023-08-29T17:24:45.343" v="4724" actId="478"/>
          <ac:grpSpMkLst>
            <pc:docMk/>
            <pc:sldMk cId="0" sldId="1190"/>
            <ac:grpSpMk id="43" creationId="{00000000-0000-0000-0000-000000000000}"/>
          </ac:grpSpMkLst>
        </pc:grpChg>
        <pc:grpChg chg="del mod">
          <ac:chgData name="Marcia Cristina Pereira, Enel" userId="55bfb2b5-20fc-4aa5-b6cc-639fb947d556" providerId="ADAL" clId="{D70D85F7-D981-4EDA-AAA9-70C2BDFC0F71}" dt="2023-08-29T17:24:45.343" v="4724" actId="478"/>
          <ac:grpSpMkLst>
            <pc:docMk/>
            <pc:sldMk cId="0" sldId="1190"/>
            <ac:grpSpMk id="46" creationId="{00000000-0000-0000-0000-000000000000}"/>
          </ac:grpSpMkLst>
        </pc:grpChg>
        <pc:grpChg chg="del mod">
          <ac:chgData name="Marcia Cristina Pereira, Enel" userId="55bfb2b5-20fc-4aa5-b6cc-639fb947d556" providerId="ADAL" clId="{D70D85F7-D981-4EDA-AAA9-70C2BDFC0F71}" dt="2023-08-29T17:24:45.343" v="4724" actId="478"/>
          <ac:grpSpMkLst>
            <pc:docMk/>
            <pc:sldMk cId="0" sldId="1190"/>
            <ac:grpSpMk id="51" creationId="{00000000-0000-0000-0000-000000000000}"/>
          </ac:grpSpMkLst>
        </pc:grpChg>
        <pc:grpChg chg="del mod">
          <ac:chgData name="Marcia Cristina Pereira, Enel" userId="55bfb2b5-20fc-4aa5-b6cc-639fb947d556" providerId="ADAL" clId="{D70D85F7-D981-4EDA-AAA9-70C2BDFC0F71}" dt="2023-08-29T17:24:45.343" v="4724" actId="478"/>
          <ac:grpSpMkLst>
            <pc:docMk/>
            <pc:sldMk cId="0" sldId="1190"/>
            <ac:grpSpMk id="52" creationId="{00000000-0000-0000-0000-000000000000}"/>
          </ac:grpSpMkLst>
        </pc:grpChg>
        <pc:grpChg chg="del mod">
          <ac:chgData name="Marcia Cristina Pereira, Enel" userId="55bfb2b5-20fc-4aa5-b6cc-639fb947d556" providerId="ADAL" clId="{D70D85F7-D981-4EDA-AAA9-70C2BDFC0F71}" dt="2023-08-29T17:24:45.343" v="4724" actId="478"/>
          <ac:grpSpMkLst>
            <pc:docMk/>
            <pc:sldMk cId="0" sldId="1190"/>
            <ac:grpSpMk id="53" creationId="{00000000-0000-0000-0000-000000000000}"/>
          </ac:grpSpMkLst>
        </pc:grpChg>
        <pc:grpChg chg="del mod">
          <ac:chgData name="Marcia Cristina Pereira, Enel" userId="55bfb2b5-20fc-4aa5-b6cc-639fb947d556" providerId="ADAL" clId="{D70D85F7-D981-4EDA-AAA9-70C2BDFC0F71}" dt="2023-08-29T17:24:45.343" v="4724" actId="478"/>
          <ac:grpSpMkLst>
            <pc:docMk/>
            <pc:sldMk cId="0" sldId="1190"/>
            <ac:grpSpMk id="54" creationId="{00000000-0000-0000-0000-000000000000}"/>
          </ac:grpSpMkLst>
        </pc:grpChg>
        <pc:grpChg chg="del mod">
          <ac:chgData name="Marcia Cristina Pereira, Enel" userId="55bfb2b5-20fc-4aa5-b6cc-639fb947d556" providerId="ADAL" clId="{D70D85F7-D981-4EDA-AAA9-70C2BDFC0F71}" dt="2023-08-29T17:24:45.343" v="4724" actId="478"/>
          <ac:grpSpMkLst>
            <pc:docMk/>
            <pc:sldMk cId="0" sldId="1190"/>
            <ac:grpSpMk id="55" creationId="{00000000-0000-0000-0000-000000000000}"/>
          </ac:grpSpMkLst>
        </pc:grpChg>
        <pc:grpChg chg="del mod">
          <ac:chgData name="Marcia Cristina Pereira, Enel" userId="55bfb2b5-20fc-4aa5-b6cc-639fb947d556" providerId="ADAL" clId="{D70D85F7-D981-4EDA-AAA9-70C2BDFC0F71}" dt="2023-08-29T17:24:45.343" v="4724" actId="478"/>
          <ac:grpSpMkLst>
            <pc:docMk/>
            <pc:sldMk cId="0" sldId="1190"/>
            <ac:grpSpMk id="56" creationId="{00000000-0000-0000-0000-000000000000}"/>
          </ac:grpSpMkLst>
        </pc:grpChg>
        <pc:grpChg chg="del">
          <ac:chgData name="Marcia Cristina Pereira, Enel" userId="55bfb2b5-20fc-4aa5-b6cc-639fb947d556" providerId="ADAL" clId="{D70D85F7-D981-4EDA-AAA9-70C2BDFC0F71}" dt="2023-08-29T17:24:49.336" v="4726" actId="478"/>
          <ac:grpSpMkLst>
            <pc:docMk/>
            <pc:sldMk cId="0" sldId="1190"/>
            <ac:grpSpMk id="57" creationId="{00000000-0000-0000-0000-000000000000}"/>
          </ac:grpSpMkLst>
        </pc:grpChg>
        <pc:grpChg chg="del">
          <ac:chgData name="Marcia Cristina Pereira, Enel" userId="55bfb2b5-20fc-4aa5-b6cc-639fb947d556" providerId="ADAL" clId="{D70D85F7-D981-4EDA-AAA9-70C2BDFC0F71}" dt="2023-08-29T17:24:47.230" v="4725" actId="478"/>
          <ac:grpSpMkLst>
            <pc:docMk/>
            <pc:sldMk cId="0" sldId="1190"/>
            <ac:grpSpMk id="58" creationId="{00000000-0000-0000-0000-000000000000}"/>
          </ac:grpSpMkLst>
        </pc:grpChg>
        <pc:graphicFrameChg chg="mod ord modVis replST">
          <ac:chgData name="Marcia Cristina Pereira, Enel" userId="55bfb2b5-20fc-4aa5-b6cc-639fb947d556" providerId="ADAL" clId="{D70D85F7-D981-4EDA-AAA9-70C2BDFC0F71}" dt="2023-08-29T16:28:27.350" v="4370" actId="1076"/>
          <ac:graphicFrameMkLst>
            <pc:docMk/>
            <pc:sldMk cId="0" sldId="1190"/>
            <ac:graphicFrameMk id="4" creationId="{F33619D7-AC35-4D1F-8C16-DF577C9D1540}"/>
          </ac:graphicFrameMkLst>
        </pc:graphicFrameChg>
      </pc:sldChg>
      <pc:sldChg chg="modSp del mod">
        <pc:chgData name="Marcia Cristina Pereira, Enel" userId="55bfb2b5-20fc-4aa5-b6cc-639fb947d556" providerId="ADAL" clId="{D70D85F7-D981-4EDA-AAA9-70C2BDFC0F71}" dt="2023-08-29T17:29:04.210" v="4861" actId="47"/>
        <pc:sldMkLst>
          <pc:docMk/>
          <pc:sldMk cId="0" sldId="1206"/>
        </pc:sldMkLst>
        <pc:spChg chg="mod">
          <ac:chgData name="Marcia Cristina Pereira, Enel" userId="55bfb2b5-20fc-4aa5-b6cc-639fb947d556" providerId="ADAL" clId="{D70D85F7-D981-4EDA-AAA9-70C2BDFC0F71}" dt="2023-08-29T16:18:48.107" v="3458" actId="948"/>
          <ac:spMkLst>
            <pc:docMk/>
            <pc:sldMk cId="0" sldId="1206"/>
            <ac:spMk id="2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02" v="3351" actId="947"/>
          <ac:spMkLst>
            <pc:docMk/>
            <pc:sldMk cId="0" sldId="1206"/>
            <ac:spMk id="3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171" v="3339" actId="20577"/>
          <ac:spMkLst>
            <pc:docMk/>
            <pc:sldMk cId="0" sldId="1206"/>
            <ac:spMk id="30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18" v="3355" actId="20577"/>
          <ac:spMkLst>
            <pc:docMk/>
            <pc:sldMk cId="0" sldId="1206"/>
            <ac:spMk id="31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34" v="3367" actId="20577"/>
          <ac:spMkLst>
            <pc:docMk/>
            <pc:sldMk cId="0" sldId="1206"/>
            <ac:spMk id="32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375" v="3431" actId="20577"/>
          <ac:spMkLst>
            <pc:docMk/>
            <pc:sldMk cId="0" sldId="1206"/>
            <ac:spMk id="35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65" v="3379" actId="20577"/>
          <ac:spMkLst>
            <pc:docMk/>
            <pc:sldMk cId="0" sldId="1206"/>
            <ac:spMk id="37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97" v="3395" actId="20577"/>
          <ac:spMkLst>
            <pc:docMk/>
            <pc:sldMk cId="0" sldId="1206"/>
            <ac:spMk id="67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80" v="3391" actId="20577"/>
          <ac:spMkLst>
            <pc:docMk/>
            <pc:sldMk cId="0" sldId="1206"/>
            <ac:spMk id="68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312" v="3403" actId="20577"/>
          <ac:spMkLst>
            <pc:docMk/>
            <pc:sldMk cId="0" sldId="1206"/>
            <ac:spMk id="70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97" v="3399" actId="20577"/>
          <ac:spMkLst>
            <pc:docMk/>
            <pc:sldMk cId="0" sldId="1206"/>
            <ac:spMk id="71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328" v="3411" actId="20577"/>
          <ac:spMkLst>
            <pc:docMk/>
            <pc:sldMk cId="0" sldId="1206"/>
            <ac:spMk id="73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312" v="3407" actId="20577"/>
          <ac:spMkLst>
            <pc:docMk/>
            <pc:sldMk cId="0" sldId="1206"/>
            <ac:spMk id="74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343" v="3419" actId="20577"/>
          <ac:spMkLst>
            <pc:docMk/>
            <pc:sldMk cId="0" sldId="1206"/>
            <ac:spMk id="76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328" v="3415" actId="20577"/>
          <ac:spMkLst>
            <pc:docMk/>
            <pc:sldMk cId="0" sldId="1206"/>
            <ac:spMk id="77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359" v="3427" actId="20577"/>
          <ac:spMkLst>
            <pc:docMk/>
            <pc:sldMk cId="0" sldId="1206"/>
            <ac:spMk id="79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343" v="3423" actId="20577"/>
          <ac:spMkLst>
            <pc:docMk/>
            <pc:sldMk cId="0" sldId="1206"/>
            <ac:spMk id="80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21:50.902" v="3685" actId="1035"/>
          <ac:spMkLst>
            <pc:docMk/>
            <pc:sldMk cId="0" sldId="1206"/>
            <ac:spMk id="85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02" v="3347" actId="20577"/>
          <ac:spMkLst>
            <pc:docMk/>
            <pc:sldMk cId="0" sldId="1206"/>
            <ac:spMk id="5125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197" v="3343" actId="20577"/>
          <ac:spMkLst>
            <pc:docMk/>
            <pc:sldMk cId="0" sldId="1206"/>
            <ac:spMk id="5126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34" v="3363" actId="20577"/>
          <ac:spMkLst>
            <pc:docMk/>
            <pc:sldMk cId="0" sldId="1206"/>
            <ac:spMk id="5128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18" v="3359" actId="20577"/>
          <ac:spMkLst>
            <pc:docMk/>
            <pc:sldMk cId="0" sldId="1206"/>
            <ac:spMk id="5130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49" v="3375" actId="20577"/>
          <ac:spMkLst>
            <pc:docMk/>
            <pc:sldMk cId="0" sldId="1206"/>
            <ac:spMk id="5131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49" v="3371" actId="20577"/>
          <ac:spMkLst>
            <pc:docMk/>
            <pc:sldMk cId="0" sldId="1206"/>
            <ac:spMk id="5133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65" v="3383" actId="20577"/>
          <ac:spMkLst>
            <pc:docMk/>
            <pc:sldMk cId="0" sldId="1206"/>
            <ac:spMk id="5134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280" v="3387" actId="20577"/>
          <ac:spMkLst>
            <pc:docMk/>
            <pc:sldMk cId="0" sldId="1206"/>
            <ac:spMk id="5136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390" v="3435" actId="20577"/>
          <ac:spMkLst>
            <pc:docMk/>
            <pc:sldMk cId="0" sldId="1206"/>
            <ac:spMk id="5137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16:18:45.397" v="3439" actId="20577"/>
          <ac:spMkLst>
            <pc:docMk/>
            <pc:sldMk cId="0" sldId="1206"/>
            <ac:spMk id="5139" creationId="{00000000-0000-0000-0000-000000000000}"/>
          </ac:spMkLst>
        </pc:spChg>
        <pc:graphicFrameChg chg="mod ord modVis replST">
          <ac:chgData name="Marcia Cristina Pereira, Enel" userId="55bfb2b5-20fc-4aa5-b6cc-639fb947d556" providerId="ADAL" clId="{D70D85F7-D981-4EDA-AAA9-70C2BDFC0F71}" dt="2023-08-29T16:18:48.123" v="3462"/>
          <ac:graphicFrameMkLst>
            <pc:docMk/>
            <pc:sldMk cId="0" sldId="1206"/>
            <ac:graphicFrameMk id="4" creationId="{E6ED8FED-2E7E-BFDF-F6AA-62DA24171DBA}"/>
          </ac:graphicFrameMkLst>
        </pc:graphicFrameChg>
      </pc:sldChg>
      <pc:sldChg chg="modSp add del modAnim">
        <pc:chgData name="Marcia Cristina Pereira, Enel" userId="55bfb2b5-20fc-4aa5-b6cc-639fb947d556" providerId="ADAL" clId="{D70D85F7-D981-4EDA-AAA9-70C2BDFC0F71}" dt="2023-08-29T22:33:51.087" v="9658" actId="47"/>
        <pc:sldMkLst>
          <pc:docMk/>
          <pc:sldMk cId="0" sldId="1692"/>
        </pc:sldMkLst>
        <pc:spChg chg="mod">
          <ac:chgData name="Marcia Cristina Pereira, Enel" userId="55bfb2b5-20fc-4aa5-b6cc-639fb947d556" providerId="ADAL" clId="{D70D85F7-D981-4EDA-AAA9-70C2BDFC0F71}" dt="2023-08-29T22:33:45.634" v="9657"/>
          <ac:spMkLst>
            <pc:docMk/>
            <pc:sldMk cId="0" sldId="1692"/>
            <ac:spMk id="10" creationId="{00000000-0000-0000-0000-000000000000}"/>
          </ac:spMkLst>
        </pc:spChg>
      </pc:sldChg>
      <pc:sldChg chg="add">
        <pc:chgData name="Marcia Cristina Pereira, Enel" userId="55bfb2b5-20fc-4aa5-b6cc-639fb947d556" providerId="ADAL" clId="{D70D85F7-D981-4EDA-AAA9-70C2BDFC0F71}" dt="2023-08-29T18:52:48.920" v="8536"/>
        <pc:sldMkLst>
          <pc:docMk/>
          <pc:sldMk cId="1832553653" sldId="2147376084"/>
        </pc:sldMkLst>
      </pc:sldChg>
      <pc:sldChg chg="add">
        <pc:chgData name="Marcia Cristina Pereira, Enel" userId="55bfb2b5-20fc-4aa5-b6cc-639fb947d556" providerId="ADAL" clId="{D70D85F7-D981-4EDA-AAA9-70C2BDFC0F71}" dt="2023-08-29T18:52:48.920" v="8536"/>
        <pc:sldMkLst>
          <pc:docMk/>
          <pc:sldMk cId="2691902483" sldId="2147470491"/>
        </pc:sldMkLst>
      </pc:sldChg>
      <pc:sldChg chg="add">
        <pc:chgData name="Marcia Cristina Pereira, Enel" userId="55bfb2b5-20fc-4aa5-b6cc-639fb947d556" providerId="ADAL" clId="{D70D85F7-D981-4EDA-AAA9-70C2BDFC0F71}" dt="2023-08-29T18:52:48.920" v="8536"/>
        <pc:sldMkLst>
          <pc:docMk/>
          <pc:sldMk cId="943388808" sldId="2147470509"/>
        </pc:sldMkLst>
      </pc:sldChg>
      <pc:sldChg chg="add">
        <pc:chgData name="Marcia Cristina Pereira, Enel" userId="55bfb2b5-20fc-4aa5-b6cc-639fb947d556" providerId="ADAL" clId="{D70D85F7-D981-4EDA-AAA9-70C2BDFC0F71}" dt="2023-08-29T18:47:31.041" v="8530"/>
        <pc:sldMkLst>
          <pc:docMk/>
          <pc:sldMk cId="2197229790" sldId="2147470510"/>
        </pc:sldMkLst>
      </pc:sldChg>
      <pc:sldChg chg="add">
        <pc:chgData name="Marcia Cristina Pereira, Enel" userId="55bfb2b5-20fc-4aa5-b6cc-639fb947d556" providerId="ADAL" clId="{D70D85F7-D981-4EDA-AAA9-70C2BDFC0F71}" dt="2023-08-29T18:47:31.041" v="8530"/>
        <pc:sldMkLst>
          <pc:docMk/>
          <pc:sldMk cId="3118763183" sldId="2147470511"/>
        </pc:sldMkLst>
      </pc:sldChg>
      <pc:sldChg chg="add">
        <pc:chgData name="Marcia Cristina Pereira, Enel" userId="55bfb2b5-20fc-4aa5-b6cc-639fb947d556" providerId="ADAL" clId="{D70D85F7-D981-4EDA-AAA9-70C2BDFC0F71}" dt="2023-08-29T18:47:31.041" v="8530"/>
        <pc:sldMkLst>
          <pc:docMk/>
          <pc:sldMk cId="1433181881" sldId="2147470512"/>
        </pc:sldMkLst>
      </pc:sldChg>
      <pc:sldChg chg="add">
        <pc:chgData name="Marcia Cristina Pereira, Enel" userId="55bfb2b5-20fc-4aa5-b6cc-639fb947d556" providerId="ADAL" clId="{D70D85F7-D981-4EDA-AAA9-70C2BDFC0F71}" dt="2023-08-29T18:47:31.041" v="8530"/>
        <pc:sldMkLst>
          <pc:docMk/>
          <pc:sldMk cId="293300236" sldId="2147470513"/>
        </pc:sldMkLst>
      </pc:sldChg>
      <pc:sldChg chg="add">
        <pc:chgData name="Marcia Cristina Pereira, Enel" userId="55bfb2b5-20fc-4aa5-b6cc-639fb947d556" providerId="ADAL" clId="{D70D85F7-D981-4EDA-AAA9-70C2BDFC0F71}" dt="2023-08-29T18:52:01.384" v="8531"/>
        <pc:sldMkLst>
          <pc:docMk/>
          <pc:sldMk cId="4228657904" sldId="2147470515"/>
        </pc:sldMkLst>
      </pc:sldChg>
      <pc:sldChg chg="addSp delSp modSp add del mod">
        <pc:chgData name="Marcia Cristina Pereira, Enel" userId="55bfb2b5-20fc-4aa5-b6cc-639fb947d556" providerId="ADAL" clId="{D70D85F7-D981-4EDA-AAA9-70C2BDFC0F71}" dt="2023-08-29T23:03:43.411" v="10068"/>
        <pc:sldMkLst>
          <pc:docMk/>
          <pc:sldMk cId="3250172786" sldId="2147470708"/>
        </pc:sldMkLst>
        <pc:spChg chg="del">
          <ac:chgData name="Marcia Cristina Pereira, Enel" userId="55bfb2b5-20fc-4aa5-b6cc-639fb947d556" providerId="ADAL" clId="{D70D85F7-D981-4EDA-AAA9-70C2BDFC0F71}" dt="2023-08-29T22:44:57.556" v="9704" actId="478"/>
          <ac:spMkLst>
            <pc:docMk/>
            <pc:sldMk cId="3250172786" sldId="2147470708"/>
            <ac:spMk id="6" creationId="{7A2FCC98-47C5-FF0A-6A6F-29664568B704}"/>
          </ac:spMkLst>
        </pc:spChg>
        <pc:spChg chg="del">
          <ac:chgData name="Marcia Cristina Pereira, Enel" userId="55bfb2b5-20fc-4aa5-b6cc-639fb947d556" providerId="ADAL" clId="{D70D85F7-D981-4EDA-AAA9-70C2BDFC0F71}" dt="2023-08-29T22:42:19.278" v="9683" actId="478"/>
          <ac:spMkLst>
            <pc:docMk/>
            <pc:sldMk cId="3250172786" sldId="2147470708"/>
            <ac:spMk id="7" creationId="{00000000-0000-0000-0000-000000000000}"/>
          </ac:spMkLst>
        </pc:spChg>
        <pc:spChg chg="mod">
          <ac:chgData name="Marcia Cristina Pereira, Enel" userId="55bfb2b5-20fc-4aa5-b6cc-639fb947d556" providerId="ADAL" clId="{D70D85F7-D981-4EDA-AAA9-70C2BDFC0F71}" dt="2023-08-29T22:57:01.801" v="9868" actId="1035"/>
          <ac:spMkLst>
            <pc:docMk/>
            <pc:sldMk cId="3250172786" sldId="2147470708"/>
            <ac:spMk id="12" creationId="{949DB496-6EB5-E2CE-EBCD-ED37E0023D39}"/>
          </ac:spMkLst>
        </pc:spChg>
        <pc:spChg chg="add del mod">
          <ac:chgData name="Marcia Cristina Pereira, Enel" userId="55bfb2b5-20fc-4aa5-b6cc-639fb947d556" providerId="ADAL" clId="{D70D85F7-D981-4EDA-AAA9-70C2BDFC0F71}" dt="2023-08-29T22:45:27.317" v="9709" actId="478"/>
          <ac:spMkLst>
            <pc:docMk/>
            <pc:sldMk cId="3250172786" sldId="2147470708"/>
            <ac:spMk id="13" creationId="{852F40F2-CD1C-D04C-2F1D-64D5E3E19AF4}"/>
          </ac:spMkLst>
        </pc:spChg>
        <pc:spChg chg="mod">
          <ac:chgData name="Marcia Cristina Pereira, Enel" userId="55bfb2b5-20fc-4aa5-b6cc-639fb947d556" providerId="ADAL" clId="{D70D85F7-D981-4EDA-AAA9-70C2BDFC0F71}" dt="2023-08-25T13:28:16.982" v="2935" actId="1076"/>
          <ac:spMkLst>
            <pc:docMk/>
            <pc:sldMk cId="3250172786" sldId="2147470708"/>
            <ac:spMk id="13" creationId="{9B51E896-6549-6D1B-7C69-7AF59E149295}"/>
          </ac:spMkLst>
        </pc:spChg>
        <pc:spChg chg="del mod">
          <ac:chgData name="Marcia Cristina Pereira, Enel" userId="55bfb2b5-20fc-4aa5-b6cc-639fb947d556" providerId="ADAL" clId="{D70D85F7-D981-4EDA-AAA9-70C2BDFC0F71}" dt="2023-08-29T22:42:13.079" v="9682" actId="478"/>
          <ac:spMkLst>
            <pc:docMk/>
            <pc:sldMk cId="3250172786" sldId="2147470708"/>
            <ac:spMk id="37" creationId="{5081E2DA-8433-CA05-1EA6-A39D90D377DA}"/>
          </ac:spMkLst>
        </pc:spChg>
        <pc:spChg chg="del">
          <ac:chgData name="Marcia Cristina Pereira, Enel" userId="55bfb2b5-20fc-4aa5-b6cc-639fb947d556" providerId="ADAL" clId="{D70D85F7-D981-4EDA-AAA9-70C2BDFC0F71}" dt="2023-08-29T22:42:19.278" v="9683" actId="478"/>
          <ac:spMkLst>
            <pc:docMk/>
            <pc:sldMk cId="3250172786" sldId="2147470708"/>
            <ac:spMk id="38" creationId="{54CD8108-F730-98A4-C0A7-D0BF5C9E5EE7}"/>
          </ac:spMkLst>
        </pc:spChg>
        <pc:spChg chg="del">
          <ac:chgData name="Marcia Cristina Pereira, Enel" userId="55bfb2b5-20fc-4aa5-b6cc-639fb947d556" providerId="ADAL" clId="{D70D85F7-D981-4EDA-AAA9-70C2BDFC0F71}" dt="2023-08-29T22:42:19.278" v="9683" actId="478"/>
          <ac:spMkLst>
            <pc:docMk/>
            <pc:sldMk cId="3250172786" sldId="2147470708"/>
            <ac:spMk id="39" creationId="{75D94F67-2F44-4E78-EC83-B5C1B42DA095}"/>
          </ac:spMkLst>
        </pc:spChg>
        <pc:spChg chg="del">
          <ac:chgData name="Marcia Cristina Pereira, Enel" userId="55bfb2b5-20fc-4aa5-b6cc-639fb947d556" providerId="ADAL" clId="{D70D85F7-D981-4EDA-AAA9-70C2BDFC0F71}" dt="2023-08-29T22:42:19.278" v="9683" actId="478"/>
          <ac:spMkLst>
            <pc:docMk/>
            <pc:sldMk cId="3250172786" sldId="2147470708"/>
            <ac:spMk id="42" creationId="{DC251BA3-0FD4-0A29-6F84-5113A7DBB0A6}"/>
          </ac:spMkLst>
        </pc:spChg>
        <pc:spChg chg="del">
          <ac:chgData name="Marcia Cristina Pereira, Enel" userId="55bfb2b5-20fc-4aa5-b6cc-639fb947d556" providerId="ADAL" clId="{D70D85F7-D981-4EDA-AAA9-70C2BDFC0F71}" dt="2023-08-29T22:42:19.278" v="9683" actId="478"/>
          <ac:spMkLst>
            <pc:docMk/>
            <pc:sldMk cId="3250172786" sldId="2147470708"/>
            <ac:spMk id="43" creationId="{364B0984-31A2-0A52-62E6-44C8789AA2D0}"/>
          </ac:spMkLst>
        </pc:spChg>
        <pc:spChg chg="del">
          <ac:chgData name="Marcia Cristina Pereira, Enel" userId="55bfb2b5-20fc-4aa5-b6cc-639fb947d556" providerId="ADAL" clId="{D70D85F7-D981-4EDA-AAA9-70C2BDFC0F71}" dt="2023-08-29T22:42:19.278" v="9683" actId="478"/>
          <ac:spMkLst>
            <pc:docMk/>
            <pc:sldMk cId="3250172786" sldId="2147470708"/>
            <ac:spMk id="44" creationId="{F871CF79-7984-2BF0-62E1-5C5C819F0C70}"/>
          </ac:spMkLst>
        </pc:spChg>
        <pc:spChg chg="del">
          <ac:chgData name="Marcia Cristina Pereira, Enel" userId="55bfb2b5-20fc-4aa5-b6cc-639fb947d556" providerId="ADAL" clId="{D70D85F7-D981-4EDA-AAA9-70C2BDFC0F71}" dt="2023-08-29T22:42:19.278" v="9683" actId="478"/>
          <ac:spMkLst>
            <pc:docMk/>
            <pc:sldMk cId="3250172786" sldId="2147470708"/>
            <ac:spMk id="45" creationId="{2F9D8FA6-C8FA-50D1-DC4D-B5FCB967DD9D}"/>
          </ac:spMkLst>
        </pc:spChg>
        <pc:spChg chg="del">
          <ac:chgData name="Marcia Cristina Pereira, Enel" userId="55bfb2b5-20fc-4aa5-b6cc-639fb947d556" providerId="ADAL" clId="{D70D85F7-D981-4EDA-AAA9-70C2BDFC0F71}" dt="2023-08-29T22:42:19.278" v="9683" actId="478"/>
          <ac:spMkLst>
            <pc:docMk/>
            <pc:sldMk cId="3250172786" sldId="2147470708"/>
            <ac:spMk id="47" creationId="{F871CF79-7984-2BF0-62E1-5C5C819F0C70}"/>
          </ac:spMkLst>
        </pc:spChg>
        <pc:spChg chg="mod">
          <ac:chgData name="Marcia Cristina Pereira, Enel" userId="55bfb2b5-20fc-4aa5-b6cc-639fb947d556" providerId="ADAL" clId="{D70D85F7-D981-4EDA-AAA9-70C2BDFC0F71}" dt="2023-08-29T22:57:01.801" v="9868" actId="1035"/>
          <ac:spMkLst>
            <pc:docMk/>
            <pc:sldMk cId="3250172786" sldId="2147470708"/>
            <ac:spMk id="55" creationId="{D17D1CC5-53FF-CC3C-3C09-C689C464B3F0}"/>
          </ac:spMkLst>
        </pc:spChg>
        <pc:spChg chg="del">
          <ac:chgData name="Marcia Cristina Pereira, Enel" userId="55bfb2b5-20fc-4aa5-b6cc-639fb947d556" providerId="ADAL" clId="{D70D85F7-D981-4EDA-AAA9-70C2BDFC0F71}" dt="2023-08-29T22:44:57.556" v="9704" actId="478"/>
          <ac:spMkLst>
            <pc:docMk/>
            <pc:sldMk cId="3250172786" sldId="2147470708"/>
            <ac:spMk id="60" creationId="{98EE33AE-E499-2098-34CF-48A9AFC693B3}"/>
          </ac:spMkLst>
        </pc:spChg>
        <pc:spChg chg="del">
          <ac:chgData name="Marcia Cristina Pereira, Enel" userId="55bfb2b5-20fc-4aa5-b6cc-639fb947d556" providerId="ADAL" clId="{D70D85F7-D981-4EDA-AAA9-70C2BDFC0F71}" dt="2023-08-29T22:44:57.556" v="9704" actId="478"/>
          <ac:spMkLst>
            <pc:docMk/>
            <pc:sldMk cId="3250172786" sldId="2147470708"/>
            <ac:spMk id="64" creationId="{98EE33AE-E499-2098-34CF-48A9AFC693B3}"/>
          </ac:spMkLst>
        </pc:spChg>
        <pc:spChg chg="del">
          <ac:chgData name="Marcia Cristina Pereira, Enel" userId="55bfb2b5-20fc-4aa5-b6cc-639fb947d556" providerId="ADAL" clId="{D70D85F7-D981-4EDA-AAA9-70C2BDFC0F71}" dt="2023-08-29T22:44:57.556" v="9704" actId="478"/>
          <ac:spMkLst>
            <pc:docMk/>
            <pc:sldMk cId="3250172786" sldId="2147470708"/>
            <ac:spMk id="68" creationId="{98EE33AE-E499-2098-34CF-48A9AFC693B3}"/>
          </ac:spMkLst>
        </pc:spChg>
        <pc:spChg chg="del">
          <ac:chgData name="Marcia Cristina Pereira, Enel" userId="55bfb2b5-20fc-4aa5-b6cc-639fb947d556" providerId="ADAL" clId="{D70D85F7-D981-4EDA-AAA9-70C2BDFC0F71}" dt="2023-08-29T22:44:57.556" v="9704" actId="478"/>
          <ac:spMkLst>
            <pc:docMk/>
            <pc:sldMk cId="3250172786" sldId="2147470708"/>
            <ac:spMk id="76" creationId="{98EE33AE-E499-2098-34CF-48A9AFC693B3}"/>
          </ac:spMkLst>
        </pc:spChg>
        <pc:spChg chg="del">
          <ac:chgData name="Marcia Cristina Pereira, Enel" userId="55bfb2b5-20fc-4aa5-b6cc-639fb947d556" providerId="ADAL" clId="{D70D85F7-D981-4EDA-AAA9-70C2BDFC0F71}" dt="2023-08-29T22:44:57.556" v="9704" actId="478"/>
          <ac:spMkLst>
            <pc:docMk/>
            <pc:sldMk cId="3250172786" sldId="2147470708"/>
            <ac:spMk id="80" creationId="{98EE33AE-E499-2098-34CF-48A9AFC693B3}"/>
          </ac:spMkLst>
        </pc:spChg>
        <pc:spChg chg="del">
          <ac:chgData name="Marcia Cristina Pereira, Enel" userId="55bfb2b5-20fc-4aa5-b6cc-639fb947d556" providerId="ADAL" clId="{D70D85F7-D981-4EDA-AAA9-70C2BDFC0F71}" dt="2023-08-29T22:42:25.854" v="9684" actId="478"/>
          <ac:spMkLst>
            <pc:docMk/>
            <pc:sldMk cId="3250172786" sldId="2147470708"/>
            <ac:spMk id="83" creationId="{5D5EB15A-6EA3-417A-52E1-DE199D4A0C1E}"/>
          </ac:spMkLst>
        </pc:spChg>
        <pc:spChg chg="del">
          <ac:chgData name="Marcia Cristina Pereira, Enel" userId="55bfb2b5-20fc-4aa5-b6cc-639fb947d556" providerId="ADAL" clId="{D70D85F7-D981-4EDA-AAA9-70C2BDFC0F71}" dt="2023-08-29T22:44:57.556" v="9704" actId="478"/>
          <ac:spMkLst>
            <pc:docMk/>
            <pc:sldMk cId="3250172786" sldId="2147470708"/>
            <ac:spMk id="85" creationId="{98EE33AE-E499-2098-34CF-48A9AFC693B3}"/>
          </ac:spMkLst>
        </pc:spChg>
        <pc:spChg chg="del">
          <ac:chgData name="Marcia Cristina Pereira, Enel" userId="55bfb2b5-20fc-4aa5-b6cc-639fb947d556" providerId="ADAL" clId="{D70D85F7-D981-4EDA-AAA9-70C2BDFC0F71}" dt="2023-08-29T22:44:57.556" v="9704" actId="478"/>
          <ac:spMkLst>
            <pc:docMk/>
            <pc:sldMk cId="3250172786" sldId="2147470708"/>
            <ac:spMk id="89" creationId="{98EE33AE-E499-2098-34CF-48A9AFC693B3}"/>
          </ac:spMkLst>
        </pc:spChg>
        <pc:spChg chg="del">
          <ac:chgData name="Marcia Cristina Pereira, Enel" userId="55bfb2b5-20fc-4aa5-b6cc-639fb947d556" providerId="ADAL" clId="{D70D85F7-D981-4EDA-AAA9-70C2BDFC0F71}" dt="2023-08-29T22:44:57.556" v="9704" actId="478"/>
          <ac:spMkLst>
            <pc:docMk/>
            <pc:sldMk cId="3250172786" sldId="2147470708"/>
            <ac:spMk id="93" creationId="{98EE33AE-E499-2098-34CF-48A9AFC693B3}"/>
          </ac:spMkLst>
        </pc:spChg>
        <pc:spChg chg="del">
          <ac:chgData name="Marcia Cristina Pereira, Enel" userId="55bfb2b5-20fc-4aa5-b6cc-639fb947d556" providerId="ADAL" clId="{D70D85F7-D981-4EDA-AAA9-70C2BDFC0F71}" dt="2023-08-29T22:44:57.556" v="9704" actId="478"/>
          <ac:spMkLst>
            <pc:docMk/>
            <pc:sldMk cId="3250172786" sldId="2147470708"/>
            <ac:spMk id="97" creationId="{98EE33AE-E499-2098-34CF-48A9AFC693B3}"/>
          </ac:spMkLst>
        </pc:spChg>
        <pc:spChg chg="del">
          <ac:chgData name="Marcia Cristina Pereira, Enel" userId="55bfb2b5-20fc-4aa5-b6cc-639fb947d556" providerId="ADAL" clId="{D70D85F7-D981-4EDA-AAA9-70C2BDFC0F71}" dt="2023-08-29T22:44:57.556" v="9704" actId="478"/>
          <ac:spMkLst>
            <pc:docMk/>
            <pc:sldMk cId="3250172786" sldId="2147470708"/>
            <ac:spMk id="101" creationId="{98EE33AE-E499-2098-34CF-48A9AFC693B3}"/>
          </ac:spMkLst>
        </pc:spChg>
        <pc:spChg chg="mod">
          <ac:chgData name="Marcia Cristina Pereira, Enel" userId="55bfb2b5-20fc-4aa5-b6cc-639fb947d556" providerId="ADAL" clId="{D70D85F7-D981-4EDA-AAA9-70C2BDFC0F71}" dt="2023-08-29T22:57:01.801" v="9868" actId="1035"/>
          <ac:spMkLst>
            <pc:docMk/>
            <pc:sldMk cId="3250172786" sldId="2147470708"/>
            <ac:spMk id="105" creationId="{D17D1CC5-53FF-CC3C-3C09-C689C464B3F0}"/>
          </ac:spMkLst>
        </pc:spChg>
        <pc:spChg chg="mod">
          <ac:chgData name="Marcia Cristina Pereira, Enel" userId="55bfb2b5-20fc-4aa5-b6cc-639fb947d556" providerId="ADAL" clId="{D70D85F7-D981-4EDA-AAA9-70C2BDFC0F71}" dt="2023-08-29T22:57:01.801" v="9868" actId="1035"/>
          <ac:spMkLst>
            <pc:docMk/>
            <pc:sldMk cId="3250172786" sldId="2147470708"/>
            <ac:spMk id="109" creationId="{D17D1CC5-53FF-CC3C-3C09-C689C464B3F0}"/>
          </ac:spMkLst>
        </pc:spChg>
        <pc:spChg chg="mod">
          <ac:chgData name="Marcia Cristina Pereira, Enel" userId="55bfb2b5-20fc-4aa5-b6cc-639fb947d556" providerId="ADAL" clId="{D70D85F7-D981-4EDA-AAA9-70C2BDFC0F71}" dt="2023-08-29T22:57:01.801" v="9868" actId="1035"/>
          <ac:spMkLst>
            <pc:docMk/>
            <pc:sldMk cId="3250172786" sldId="2147470708"/>
            <ac:spMk id="113" creationId="{D17D1CC5-53FF-CC3C-3C09-C689C464B3F0}"/>
          </ac:spMkLst>
        </pc:spChg>
        <pc:spChg chg="mod">
          <ac:chgData name="Marcia Cristina Pereira, Enel" userId="55bfb2b5-20fc-4aa5-b6cc-639fb947d556" providerId="ADAL" clId="{D70D85F7-D981-4EDA-AAA9-70C2BDFC0F71}" dt="2023-08-29T22:57:01.801" v="9868" actId="1035"/>
          <ac:spMkLst>
            <pc:docMk/>
            <pc:sldMk cId="3250172786" sldId="2147470708"/>
            <ac:spMk id="117" creationId="{D17D1CC5-53FF-CC3C-3C09-C689C464B3F0}"/>
          </ac:spMkLst>
        </pc:spChg>
        <pc:spChg chg="mod">
          <ac:chgData name="Marcia Cristina Pereira, Enel" userId="55bfb2b5-20fc-4aa5-b6cc-639fb947d556" providerId="ADAL" clId="{D70D85F7-D981-4EDA-AAA9-70C2BDFC0F71}" dt="2023-08-29T22:57:01.801" v="9868" actId="1035"/>
          <ac:spMkLst>
            <pc:docMk/>
            <pc:sldMk cId="3250172786" sldId="2147470708"/>
            <ac:spMk id="121" creationId="{D17D1CC5-53FF-CC3C-3C09-C689C464B3F0}"/>
          </ac:spMkLst>
        </pc:spChg>
        <pc:spChg chg="mod">
          <ac:chgData name="Marcia Cristina Pereira, Enel" userId="55bfb2b5-20fc-4aa5-b6cc-639fb947d556" providerId="ADAL" clId="{D70D85F7-D981-4EDA-AAA9-70C2BDFC0F71}" dt="2023-08-29T22:57:01.801" v="9868" actId="1035"/>
          <ac:spMkLst>
            <pc:docMk/>
            <pc:sldMk cId="3250172786" sldId="2147470708"/>
            <ac:spMk id="125" creationId="{D17D1CC5-53FF-CC3C-3C09-C689C464B3F0}"/>
          </ac:spMkLst>
        </pc:spChg>
        <pc:spChg chg="mod">
          <ac:chgData name="Marcia Cristina Pereira, Enel" userId="55bfb2b5-20fc-4aa5-b6cc-639fb947d556" providerId="ADAL" clId="{D70D85F7-D981-4EDA-AAA9-70C2BDFC0F71}" dt="2023-08-29T22:57:01.801" v="9868" actId="1035"/>
          <ac:spMkLst>
            <pc:docMk/>
            <pc:sldMk cId="3250172786" sldId="2147470708"/>
            <ac:spMk id="129" creationId="{D17D1CC5-53FF-CC3C-3C09-C689C464B3F0}"/>
          </ac:spMkLst>
        </pc:spChg>
        <pc:spChg chg="mod">
          <ac:chgData name="Marcia Cristina Pereira, Enel" userId="55bfb2b5-20fc-4aa5-b6cc-639fb947d556" providerId="ADAL" clId="{D70D85F7-D981-4EDA-AAA9-70C2BDFC0F71}" dt="2023-08-29T22:57:01.801" v="9868" actId="1035"/>
          <ac:spMkLst>
            <pc:docMk/>
            <pc:sldMk cId="3250172786" sldId="2147470708"/>
            <ac:spMk id="133" creationId="{D17D1CC5-53FF-CC3C-3C09-C689C464B3F0}"/>
          </ac:spMkLst>
        </pc:spChg>
        <pc:spChg chg="mod">
          <ac:chgData name="Marcia Cristina Pereira, Enel" userId="55bfb2b5-20fc-4aa5-b6cc-639fb947d556" providerId="ADAL" clId="{D70D85F7-D981-4EDA-AAA9-70C2BDFC0F71}" dt="2023-08-29T22:57:01.801" v="9868" actId="1035"/>
          <ac:spMkLst>
            <pc:docMk/>
            <pc:sldMk cId="3250172786" sldId="2147470708"/>
            <ac:spMk id="137" creationId="{D17D1CC5-53FF-CC3C-3C09-C689C464B3F0}"/>
          </ac:spMkLst>
        </pc:spChg>
        <pc:grpChg chg="del">
          <ac:chgData name="Marcia Cristina Pereira, Enel" userId="55bfb2b5-20fc-4aa5-b6cc-639fb947d556" providerId="ADAL" clId="{D70D85F7-D981-4EDA-AAA9-70C2BDFC0F71}" dt="2023-08-29T22:44:57.556" v="9704" actId="478"/>
          <ac:grpSpMkLst>
            <pc:docMk/>
            <pc:sldMk cId="3250172786" sldId="2147470708"/>
            <ac:grpSpMk id="2" creationId="{59236206-9E15-1F5D-306E-23DC10BFEB6A}"/>
          </ac:grpSpMkLst>
        </pc:grpChg>
        <pc:grpChg chg="mod">
          <ac:chgData name="Marcia Cristina Pereira, Enel" userId="55bfb2b5-20fc-4aa5-b6cc-639fb947d556" providerId="ADAL" clId="{D70D85F7-D981-4EDA-AAA9-70C2BDFC0F71}" dt="2023-08-29T22:57:01.801" v="9868" actId="1035"/>
          <ac:grpSpMkLst>
            <pc:docMk/>
            <pc:sldMk cId="3250172786" sldId="2147470708"/>
            <ac:grpSpMk id="9" creationId="{326BF543-C18E-2758-6A38-572B0ABA4A29}"/>
          </ac:grpSpMkLst>
        </pc:grpChg>
        <pc:grpChg chg="mod">
          <ac:chgData name="Marcia Cristina Pereira, Enel" userId="55bfb2b5-20fc-4aa5-b6cc-639fb947d556" providerId="ADAL" clId="{D70D85F7-D981-4EDA-AAA9-70C2BDFC0F71}" dt="2023-08-29T22:57:01.801" v="9868" actId="1035"/>
          <ac:grpSpMkLst>
            <pc:docMk/>
            <pc:sldMk cId="3250172786" sldId="2147470708"/>
            <ac:grpSpMk id="52" creationId="{09D6CDDB-2E86-8799-F1AD-AD065B9A633A}"/>
          </ac:grpSpMkLst>
        </pc:grpChg>
        <pc:grpChg chg="del">
          <ac:chgData name="Marcia Cristina Pereira, Enel" userId="55bfb2b5-20fc-4aa5-b6cc-639fb947d556" providerId="ADAL" clId="{D70D85F7-D981-4EDA-AAA9-70C2BDFC0F71}" dt="2023-08-29T22:44:57.556" v="9704" actId="478"/>
          <ac:grpSpMkLst>
            <pc:docMk/>
            <pc:sldMk cId="3250172786" sldId="2147470708"/>
            <ac:grpSpMk id="57" creationId="{6596BA92-4072-A98C-76CE-6E7762E0DF9A}"/>
          </ac:grpSpMkLst>
        </pc:grpChg>
        <pc:grpChg chg="del">
          <ac:chgData name="Marcia Cristina Pereira, Enel" userId="55bfb2b5-20fc-4aa5-b6cc-639fb947d556" providerId="ADAL" clId="{D70D85F7-D981-4EDA-AAA9-70C2BDFC0F71}" dt="2023-08-29T22:44:57.556" v="9704" actId="478"/>
          <ac:grpSpMkLst>
            <pc:docMk/>
            <pc:sldMk cId="3250172786" sldId="2147470708"/>
            <ac:grpSpMk id="61" creationId="{6596BA92-4072-A98C-76CE-6E7762E0DF9A}"/>
          </ac:grpSpMkLst>
        </pc:grpChg>
        <pc:grpChg chg="del">
          <ac:chgData name="Marcia Cristina Pereira, Enel" userId="55bfb2b5-20fc-4aa5-b6cc-639fb947d556" providerId="ADAL" clId="{D70D85F7-D981-4EDA-AAA9-70C2BDFC0F71}" dt="2023-08-29T22:44:57.556" v="9704" actId="478"/>
          <ac:grpSpMkLst>
            <pc:docMk/>
            <pc:sldMk cId="3250172786" sldId="2147470708"/>
            <ac:grpSpMk id="65" creationId="{6596BA92-4072-A98C-76CE-6E7762E0DF9A}"/>
          </ac:grpSpMkLst>
        </pc:grpChg>
        <pc:grpChg chg="del">
          <ac:chgData name="Marcia Cristina Pereira, Enel" userId="55bfb2b5-20fc-4aa5-b6cc-639fb947d556" providerId="ADAL" clId="{D70D85F7-D981-4EDA-AAA9-70C2BDFC0F71}" dt="2023-08-29T22:44:57.556" v="9704" actId="478"/>
          <ac:grpSpMkLst>
            <pc:docMk/>
            <pc:sldMk cId="3250172786" sldId="2147470708"/>
            <ac:grpSpMk id="73" creationId="{6596BA92-4072-A98C-76CE-6E7762E0DF9A}"/>
          </ac:grpSpMkLst>
        </pc:grpChg>
        <pc:grpChg chg="del">
          <ac:chgData name="Marcia Cristina Pereira, Enel" userId="55bfb2b5-20fc-4aa5-b6cc-639fb947d556" providerId="ADAL" clId="{D70D85F7-D981-4EDA-AAA9-70C2BDFC0F71}" dt="2023-08-29T22:44:57.556" v="9704" actId="478"/>
          <ac:grpSpMkLst>
            <pc:docMk/>
            <pc:sldMk cId="3250172786" sldId="2147470708"/>
            <ac:grpSpMk id="77" creationId="{6596BA92-4072-A98C-76CE-6E7762E0DF9A}"/>
          </ac:grpSpMkLst>
        </pc:grpChg>
        <pc:grpChg chg="del">
          <ac:chgData name="Marcia Cristina Pereira, Enel" userId="55bfb2b5-20fc-4aa5-b6cc-639fb947d556" providerId="ADAL" clId="{D70D85F7-D981-4EDA-AAA9-70C2BDFC0F71}" dt="2023-08-29T22:44:57.556" v="9704" actId="478"/>
          <ac:grpSpMkLst>
            <pc:docMk/>
            <pc:sldMk cId="3250172786" sldId="2147470708"/>
            <ac:grpSpMk id="81" creationId="{6596BA92-4072-A98C-76CE-6E7762E0DF9A}"/>
          </ac:grpSpMkLst>
        </pc:grpChg>
        <pc:grpChg chg="del">
          <ac:chgData name="Marcia Cristina Pereira, Enel" userId="55bfb2b5-20fc-4aa5-b6cc-639fb947d556" providerId="ADAL" clId="{D70D85F7-D981-4EDA-AAA9-70C2BDFC0F71}" dt="2023-08-29T22:44:57.556" v="9704" actId="478"/>
          <ac:grpSpMkLst>
            <pc:docMk/>
            <pc:sldMk cId="3250172786" sldId="2147470708"/>
            <ac:grpSpMk id="86" creationId="{6596BA92-4072-A98C-76CE-6E7762E0DF9A}"/>
          </ac:grpSpMkLst>
        </pc:grpChg>
        <pc:grpChg chg="del">
          <ac:chgData name="Marcia Cristina Pereira, Enel" userId="55bfb2b5-20fc-4aa5-b6cc-639fb947d556" providerId="ADAL" clId="{D70D85F7-D981-4EDA-AAA9-70C2BDFC0F71}" dt="2023-08-29T22:44:57.556" v="9704" actId="478"/>
          <ac:grpSpMkLst>
            <pc:docMk/>
            <pc:sldMk cId="3250172786" sldId="2147470708"/>
            <ac:grpSpMk id="90" creationId="{6596BA92-4072-A98C-76CE-6E7762E0DF9A}"/>
          </ac:grpSpMkLst>
        </pc:grpChg>
        <pc:grpChg chg="del">
          <ac:chgData name="Marcia Cristina Pereira, Enel" userId="55bfb2b5-20fc-4aa5-b6cc-639fb947d556" providerId="ADAL" clId="{D70D85F7-D981-4EDA-AAA9-70C2BDFC0F71}" dt="2023-08-29T22:44:57.556" v="9704" actId="478"/>
          <ac:grpSpMkLst>
            <pc:docMk/>
            <pc:sldMk cId="3250172786" sldId="2147470708"/>
            <ac:grpSpMk id="94" creationId="{6596BA92-4072-A98C-76CE-6E7762E0DF9A}"/>
          </ac:grpSpMkLst>
        </pc:grpChg>
        <pc:grpChg chg="del">
          <ac:chgData name="Marcia Cristina Pereira, Enel" userId="55bfb2b5-20fc-4aa5-b6cc-639fb947d556" providerId="ADAL" clId="{D70D85F7-D981-4EDA-AAA9-70C2BDFC0F71}" dt="2023-08-29T22:44:57.556" v="9704" actId="478"/>
          <ac:grpSpMkLst>
            <pc:docMk/>
            <pc:sldMk cId="3250172786" sldId="2147470708"/>
            <ac:grpSpMk id="98" creationId="{6596BA92-4072-A98C-76CE-6E7762E0DF9A}"/>
          </ac:grpSpMkLst>
        </pc:grpChg>
        <pc:grpChg chg="mod">
          <ac:chgData name="Marcia Cristina Pereira, Enel" userId="55bfb2b5-20fc-4aa5-b6cc-639fb947d556" providerId="ADAL" clId="{D70D85F7-D981-4EDA-AAA9-70C2BDFC0F71}" dt="2023-08-29T22:57:01.801" v="9868" actId="1035"/>
          <ac:grpSpMkLst>
            <pc:docMk/>
            <pc:sldMk cId="3250172786" sldId="2147470708"/>
            <ac:grpSpMk id="102" creationId="{09D6CDDB-2E86-8799-F1AD-AD065B9A633A}"/>
          </ac:grpSpMkLst>
        </pc:grpChg>
        <pc:grpChg chg="mod">
          <ac:chgData name="Marcia Cristina Pereira, Enel" userId="55bfb2b5-20fc-4aa5-b6cc-639fb947d556" providerId="ADAL" clId="{D70D85F7-D981-4EDA-AAA9-70C2BDFC0F71}" dt="2023-08-29T22:57:01.801" v="9868" actId="1035"/>
          <ac:grpSpMkLst>
            <pc:docMk/>
            <pc:sldMk cId="3250172786" sldId="2147470708"/>
            <ac:grpSpMk id="106" creationId="{09D6CDDB-2E86-8799-F1AD-AD065B9A633A}"/>
          </ac:grpSpMkLst>
        </pc:grpChg>
        <pc:grpChg chg="mod">
          <ac:chgData name="Marcia Cristina Pereira, Enel" userId="55bfb2b5-20fc-4aa5-b6cc-639fb947d556" providerId="ADAL" clId="{D70D85F7-D981-4EDA-AAA9-70C2BDFC0F71}" dt="2023-08-29T22:57:01.801" v="9868" actId="1035"/>
          <ac:grpSpMkLst>
            <pc:docMk/>
            <pc:sldMk cId="3250172786" sldId="2147470708"/>
            <ac:grpSpMk id="110" creationId="{09D6CDDB-2E86-8799-F1AD-AD065B9A633A}"/>
          </ac:grpSpMkLst>
        </pc:grpChg>
        <pc:grpChg chg="mod">
          <ac:chgData name="Marcia Cristina Pereira, Enel" userId="55bfb2b5-20fc-4aa5-b6cc-639fb947d556" providerId="ADAL" clId="{D70D85F7-D981-4EDA-AAA9-70C2BDFC0F71}" dt="2023-08-29T22:57:01.801" v="9868" actId="1035"/>
          <ac:grpSpMkLst>
            <pc:docMk/>
            <pc:sldMk cId="3250172786" sldId="2147470708"/>
            <ac:grpSpMk id="114" creationId="{09D6CDDB-2E86-8799-F1AD-AD065B9A633A}"/>
          </ac:grpSpMkLst>
        </pc:grpChg>
        <pc:grpChg chg="mod">
          <ac:chgData name="Marcia Cristina Pereira, Enel" userId="55bfb2b5-20fc-4aa5-b6cc-639fb947d556" providerId="ADAL" clId="{D70D85F7-D981-4EDA-AAA9-70C2BDFC0F71}" dt="2023-08-29T22:57:01.801" v="9868" actId="1035"/>
          <ac:grpSpMkLst>
            <pc:docMk/>
            <pc:sldMk cId="3250172786" sldId="2147470708"/>
            <ac:grpSpMk id="118" creationId="{09D6CDDB-2E86-8799-F1AD-AD065B9A633A}"/>
          </ac:grpSpMkLst>
        </pc:grpChg>
        <pc:grpChg chg="mod">
          <ac:chgData name="Marcia Cristina Pereira, Enel" userId="55bfb2b5-20fc-4aa5-b6cc-639fb947d556" providerId="ADAL" clId="{D70D85F7-D981-4EDA-AAA9-70C2BDFC0F71}" dt="2023-08-29T22:57:01.801" v="9868" actId="1035"/>
          <ac:grpSpMkLst>
            <pc:docMk/>
            <pc:sldMk cId="3250172786" sldId="2147470708"/>
            <ac:grpSpMk id="122" creationId="{09D6CDDB-2E86-8799-F1AD-AD065B9A633A}"/>
          </ac:grpSpMkLst>
        </pc:grpChg>
        <pc:grpChg chg="mod">
          <ac:chgData name="Marcia Cristina Pereira, Enel" userId="55bfb2b5-20fc-4aa5-b6cc-639fb947d556" providerId="ADAL" clId="{D70D85F7-D981-4EDA-AAA9-70C2BDFC0F71}" dt="2023-08-29T22:57:01.801" v="9868" actId="1035"/>
          <ac:grpSpMkLst>
            <pc:docMk/>
            <pc:sldMk cId="3250172786" sldId="2147470708"/>
            <ac:grpSpMk id="126" creationId="{09D6CDDB-2E86-8799-F1AD-AD065B9A633A}"/>
          </ac:grpSpMkLst>
        </pc:grpChg>
        <pc:grpChg chg="mod">
          <ac:chgData name="Marcia Cristina Pereira, Enel" userId="55bfb2b5-20fc-4aa5-b6cc-639fb947d556" providerId="ADAL" clId="{D70D85F7-D981-4EDA-AAA9-70C2BDFC0F71}" dt="2023-08-29T22:57:01.801" v="9868" actId="1035"/>
          <ac:grpSpMkLst>
            <pc:docMk/>
            <pc:sldMk cId="3250172786" sldId="2147470708"/>
            <ac:grpSpMk id="130" creationId="{09D6CDDB-2E86-8799-F1AD-AD065B9A633A}"/>
          </ac:grpSpMkLst>
        </pc:grpChg>
        <pc:grpChg chg="mod">
          <ac:chgData name="Marcia Cristina Pereira, Enel" userId="55bfb2b5-20fc-4aa5-b6cc-639fb947d556" providerId="ADAL" clId="{D70D85F7-D981-4EDA-AAA9-70C2BDFC0F71}" dt="2023-08-29T22:57:01.801" v="9868" actId="1035"/>
          <ac:grpSpMkLst>
            <pc:docMk/>
            <pc:sldMk cId="3250172786" sldId="2147470708"/>
            <ac:grpSpMk id="134" creationId="{09D6CDDB-2E86-8799-F1AD-AD065B9A633A}"/>
          </ac:grpSpMkLst>
        </pc:grpChg>
        <pc:graphicFrameChg chg="mod modGraphic">
          <ac:chgData name="Marcia Cristina Pereira, Enel" userId="55bfb2b5-20fc-4aa5-b6cc-639fb947d556" providerId="ADAL" clId="{D70D85F7-D981-4EDA-AAA9-70C2BDFC0F71}" dt="2023-08-29T23:03:43.411" v="10068"/>
          <ac:graphicFrameMkLst>
            <pc:docMk/>
            <pc:sldMk cId="3250172786" sldId="2147470708"/>
            <ac:graphicFrameMk id="8" creationId="{521CE180-A201-B6B4-CE14-7D692A64C7CA}"/>
          </ac:graphicFrameMkLst>
        </pc:graphicFrameChg>
        <pc:picChg chg="del">
          <ac:chgData name="Marcia Cristina Pereira, Enel" userId="55bfb2b5-20fc-4aa5-b6cc-639fb947d556" providerId="ADAL" clId="{D70D85F7-D981-4EDA-AAA9-70C2BDFC0F71}" dt="2023-08-29T22:42:19.278" v="9683" actId="478"/>
          <ac:picMkLst>
            <pc:docMk/>
            <pc:sldMk cId="3250172786" sldId="2147470708"/>
            <ac:picMk id="3" creationId="{1E22593A-2046-58AC-C859-FF7123D8B1C5}"/>
          </ac:picMkLst>
        </pc:picChg>
        <pc:cxnChg chg="del">
          <ac:chgData name="Marcia Cristina Pereira, Enel" userId="55bfb2b5-20fc-4aa5-b6cc-639fb947d556" providerId="ADAL" clId="{D70D85F7-D981-4EDA-AAA9-70C2BDFC0F71}" dt="2023-08-29T22:42:19.278" v="9683" actId="478"/>
          <ac:cxnSpMkLst>
            <pc:docMk/>
            <pc:sldMk cId="3250172786" sldId="2147470708"/>
            <ac:cxnSpMk id="40" creationId="{3375AC29-2A5D-C18E-91EA-44474730CB05}"/>
          </ac:cxnSpMkLst>
        </pc:cxnChg>
        <pc:cxnChg chg="del">
          <ac:chgData name="Marcia Cristina Pereira, Enel" userId="55bfb2b5-20fc-4aa5-b6cc-639fb947d556" providerId="ADAL" clId="{D70D85F7-D981-4EDA-AAA9-70C2BDFC0F71}" dt="2023-08-29T22:42:19.278" v="9683" actId="478"/>
          <ac:cxnSpMkLst>
            <pc:docMk/>
            <pc:sldMk cId="3250172786" sldId="2147470708"/>
            <ac:cxnSpMk id="41" creationId="{10ED9305-A8E1-639C-627B-9BC46C8E3407}"/>
          </ac:cxnSpMkLst>
        </pc:cxnChg>
        <pc:cxnChg chg="del">
          <ac:chgData name="Marcia Cristina Pereira, Enel" userId="55bfb2b5-20fc-4aa5-b6cc-639fb947d556" providerId="ADAL" clId="{D70D85F7-D981-4EDA-AAA9-70C2BDFC0F71}" dt="2023-08-29T22:42:19.278" v="9683" actId="478"/>
          <ac:cxnSpMkLst>
            <pc:docMk/>
            <pc:sldMk cId="3250172786" sldId="2147470708"/>
            <ac:cxnSpMk id="46" creationId="{74B54AA3-0FC4-B7E4-FA60-5BAF52E4F0F0}"/>
          </ac:cxnSpMkLst>
        </pc:cxnChg>
      </pc:sldChg>
      <pc:sldChg chg="modSp mod">
        <pc:chgData name="Marcia Cristina Pereira, Enel" userId="55bfb2b5-20fc-4aa5-b6cc-639fb947d556" providerId="ADAL" clId="{D70D85F7-D981-4EDA-AAA9-70C2BDFC0F71}" dt="2023-08-29T22:59:32.176" v="9888" actId="1076"/>
        <pc:sldMkLst>
          <pc:docMk/>
          <pc:sldMk cId="2234855491" sldId="2147470814"/>
        </pc:sldMkLst>
        <pc:grpChg chg="mod">
          <ac:chgData name="Marcia Cristina Pereira, Enel" userId="55bfb2b5-20fc-4aa5-b6cc-639fb947d556" providerId="ADAL" clId="{D70D85F7-D981-4EDA-AAA9-70C2BDFC0F71}" dt="2023-08-29T22:59:32.176" v="9888" actId="1076"/>
          <ac:grpSpMkLst>
            <pc:docMk/>
            <pc:sldMk cId="2234855491" sldId="2147470814"/>
            <ac:grpSpMk id="11" creationId="{98160E45-1C81-EC5D-58A6-2D5CA37ED397}"/>
          </ac:grpSpMkLst>
        </pc:grpChg>
      </pc:sldChg>
      <pc:sldChg chg="addSp delSp modSp add del mod modTransition delAnim modAnim modShow">
        <pc:chgData name="Marcia Cristina Pereira, Enel" userId="55bfb2b5-20fc-4aa5-b6cc-639fb947d556" providerId="ADAL" clId="{D70D85F7-D981-4EDA-AAA9-70C2BDFC0F71}" dt="2023-08-29T22:33:55.974" v="9659" actId="47"/>
        <pc:sldMkLst>
          <pc:docMk/>
          <pc:sldMk cId="509852754" sldId="2147471589"/>
        </pc:sldMkLst>
        <pc:spChg chg="add mod">
          <ac:chgData name="Marcia Cristina Pereira, Enel" userId="55bfb2b5-20fc-4aa5-b6cc-639fb947d556" providerId="ADAL" clId="{D70D85F7-D981-4EDA-AAA9-70C2BDFC0F71}" dt="2023-08-24T18:57:45.200" v="2700" actId="20577"/>
          <ac:spMkLst>
            <pc:docMk/>
            <pc:sldMk cId="509852754" sldId="2147471589"/>
            <ac:spMk id="3" creationId="{C836033C-89FF-CF7B-8164-51A1CDA104D5}"/>
          </ac:spMkLst>
        </pc:spChg>
        <pc:spChg chg="add del mod">
          <ac:chgData name="Marcia Cristina Pereira, Enel" userId="55bfb2b5-20fc-4aa5-b6cc-639fb947d556" providerId="ADAL" clId="{D70D85F7-D981-4EDA-AAA9-70C2BDFC0F71}" dt="2023-08-29T22:32:33.489" v="9622" actId="478"/>
          <ac:spMkLst>
            <pc:docMk/>
            <pc:sldMk cId="509852754" sldId="2147471589"/>
            <ac:spMk id="5" creationId="{BCEA4804-A69C-E0A0-359F-CD4838839BC1}"/>
          </ac:spMkLst>
        </pc:spChg>
        <pc:spChg chg="del">
          <ac:chgData name="Marcia Cristina Pereira, Enel" userId="55bfb2b5-20fc-4aa5-b6cc-639fb947d556" providerId="ADAL" clId="{D70D85F7-D981-4EDA-AAA9-70C2BDFC0F71}" dt="2023-08-29T22:32:33.489" v="9622" actId="478"/>
          <ac:spMkLst>
            <pc:docMk/>
            <pc:sldMk cId="509852754" sldId="2147471589"/>
            <ac:spMk id="6" creationId="{9223EC1F-5F7B-8BBA-9FB7-373C3F6CDC7B}"/>
          </ac:spMkLst>
        </pc:spChg>
        <pc:spChg chg="add del mod">
          <ac:chgData name="Marcia Cristina Pereira, Enel" userId="55bfb2b5-20fc-4aa5-b6cc-639fb947d556" providerId="ADAL" clId="{D70D85F7-D981-4EDA-AAA9-70C2BDFC0F71}" dt="2023-08-29T22:32:33.489" v="9622" actId="478"/>
          <ac:spMkLst>
            <pc:docMk/>
            <pc:sldMk cId="509852754" sldId="2147471589"/>
            <ac:spMk id="7" creationId="{311061A6-B753-61FD-1C12-8B4C10C96ED2}"/>
          </ac:spMkLst>
        </pc:spChg>
        <pc:spChg chg="del mod">
          <ac:chgData name="Marcia Cristina Pereira, Enel" userId="55bfb2b5-20fc-4aa5-b6cc-639fb947d556" providerId="ADAL" clId="{D70D85F7-D981-4EDA-AAA9-70C2BDFC0F71}" dt="2023-08-29T19:37:44.757" v="9097" actId="478"/>
          <ac:spMkLst>
            <pc:docMk/>
            <pc:sldMk cId="509852754" sldId="2147471589"/>
            <ac:spMk id="8" creationId="{0AE8A475-FE2E-1E95-82A0-D8E2A031AF5D}"/>
          </ac:spMkLst>
        </pc:spChg>
        <pc:spChg chg="del">
          <ac:chgData name="Marcia Cristina Pereira, Enel" userId="55bfb2b5-20fc-4aa5-b6cc-639fb947d556" providerId="ADAL" clId="{D70D85F7-D981-4EDA-AAA9-70C2BDFC0F71}" dt="2023-08-29T19:33:46.164" v="9039" actId="478"/>
          <ac:spMkLst>
            <pc:docMk/>
            <pc:sldMk cId="509852754" sldId="2147471589"/>
            <ac:spMk id="9" creationId="{D550B2AC-B90B-3F1B-156B-BA386F4441BA}"/>
          </ac:spMkLst>
        </pc:spChg>
        <pc:spChg chg="del">
          <ac:chgData name="Marcia Cristina Pereira, Enel" userId="55bfb2b5-20fc-4aa5-b6cc-639fb947d556" providerId="ADAL" clId="{D70D85F7-D981-4EDA-AAA9-70C2BDFC0F71}" dt="2023-08-29T19:34:01.665" v="9041" actId="478"/>
          <ac:spMkLst>
            <pc:docMk/>
            <pc:sldMk cId="509852754" sldId="2147471589"/>
            <ac:spMk id="12" creationId="{367F92AD-9DF3-3D9A-CC39-614D618FFA6F}"/>
          </ac:spMkLst>
        </pc:spChg>
        <pc:spChg chg="add del mod">
          <ac:chgData name="Marcia Cristina Pereira, Enel" userId="55bfb2b5-20fc-4aa5-b6cc-639fb947d556" providerId="ADAL" clId="{D70D85F7-D981-4EDA-AAA9-70C2BDFC0F71}" dt="2023-08-29T22:32:33.489" v="9622" actId="478"/>
          <ac:spMkLst>
            <pc:docMk/>
            <pc:sldMk cId="509852754" sldId="2147471589"/>
            <ac:spMk id="13" creationId="{23E52F5B-7B6D-74B2-85B5-2B366CA444C2}"/>
          </ac:spMkLst>
        </pc:spChg>
        <pc:spChg chg="add del mod">
          <ac:chgData name="Marcia Cristina Pereira, Enel" userId="55bfb2b5-20fc-4aa5-b6cc-639fb947d556" providerId="ADAL" clId="{D70D85F7-D981-4EDA-AAA9-70C2BDFC0F71}" dt="2023-08-29T22:28:34.043" v="9552" actId="478"/>
          <ac:spMkLst>
            <pc:docMk/>
            <pc:sldMk cId="509852754" sldId="2147471589"/>
            <ac:spMk id="14" creationId="{C86B3B97-24A5-1FF0-85E8-C425C39F8C81}"/>
          </ac:spMkLst>
        </pc:spChg>
        <pc:spChg chg="add del mod">
          <ac:chgData name="Marcia Cristina Pereira, Enel" userId="55bfb2b5-20fc-4aa5-b6cc-639fb947d556" providerId="ADAL" clId="{D70D85F7-D981-4EDA-AAA9-70C2BDFC0F71}" dt="2023-08-29T22:32:33.489" v="9622" actId="478"/>
          <ac:spMkLst>
            <pc:docMk/>
            <pc:sldMk cId="509852754" sldId="2147471589"/>
            <ac:spMk id="15" creationId="{D7855DDF-A080-6CFF-A95A-29AB94639562}"/>
          </ac:spMkLst>
        </pc:spChg>
        <pc:spChg chg="add del mod">
          <ac:chgData name="Marcia Cristina Pereira, Enel" userId="55bfb2b5-20fc-4aa5-b6cc-639fb947d556" providerId="ADAL" clId="{D70D85F7-D981-4EDA-AAA9-70C2BDFC0F71}" dt="2023-08-29T22:32:33.489" v="9622" actId="478"/>
          <ac:spMkLst>
            <pc:docMk/>
            <pc:sldMk cId="509852754" sldId="2147471589"/>
            <ac:spMk id="16" creationId="{4E0BC223-8EA0-32B1-6E0A-BD47E03BD5A8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18" creationId="{7A1F11DB-4092-7B9B-0D87-A2B77AF12A88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19" creationId="{5D7C6AE0-8AA1-8F2B-91ED-BB4D38F33DD2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20" creationId="{E0F06056-77F4-20BA-821F-D12A10ACF4C7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21" creationId="{72C75E67-D797-AD23-6BAF-BADF40FF30AA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22" creationId="{F69F3ED3-3903-4B01-A8B2-2A1610E0109C}"/>
          </ac:spMkLst>
        </pc:spChg>
        <pc:spChg chg="add mod">
          <ac:chgData name="Marcia Cristina Pereira, Enel" userId="55bfb2b5-20fc-4aa5-b6cc-639fb947d556" providerId="ADAL" clId="{D70D85F7-D981-4EDA-AAA9-70C2BDFC0F71}" dt="2023-08-29T22:33:31.126" v="9655" actId="1035"/>
          <ac:spMkLst>
            <pc:docMk/>
            <pc:sldMk cId="509852754" sldId="2147471589"/>
            <ac:spMk id="27" creationId="{BC119CCD-456F-DAC2-A5B5-E10D6BA26CA5}"/>
          </ac:spMkLst>
        </pc:spChg>
        <pc:spChg chg="add mod">
          <ac:chgData name="Marcia Cristina Pereira, Enel" userId="55bfb2b5-20fc-4aa5-b6cc-639fb947d556" providerId="ADAL" clId="{D70D85F7-D981-4EDA-AAA9-70C2BDFC0F71}" dt="2023-08-29T22:33:31.126" v="9655" actId="1035"/>
          <ac:spMkLst>
            <pc:docMk/>
            <pc:sldMk cId="509852754" sldId="2147471589"/>
            <ac:spMk id="28" creationId="{21D4E75A-B583-699C-5695-B74101C74ED4}"/>
          </ac:spMkLst>
        </pc:spChg>
        <pc:spChg chg="add mod">
          <ac:chgData name="Marcia Cristina Pereira, Enel" userId="55bfb2b5-20fc-4aa5-b6cc-639fb947d556" providerId="ADAL" clId="{D70D85F7-D981-4EDA-AAA9-70C2BDFC0F71}" dt="2023-08-29T22:33:31.126" v="9655" actId="1035"/>
          <ac:spMkLst>
            <pc:docMk/>
            <pc:sldMk cId="509852754" sldId="2147471589"/>
            <ac:spMk id="29" creationId="{29F7E91F-F597-B517-5355-20DB4C268FDB}"/>
          </ac:spMkLst>
        </pc:spChg>
        <pc:spChg chg="add mod">
          <ac:chgData name="Marcia Cristina Pereira, Enel" userId="55bfb2b5-20fc-4aa5-b6cc-639fb947d556" providerId="ADAL" clId="{D70D85F7-D981-4EDA-AAA9-70C2BDFC0F71}" dt="2023-08-29T22:33:31.126" v="9655" actId="1035"/>
          <ac:spMkLst>
            <pc:docMk/>
            <pc:sldMk cId="509852754" sldId="2147471589"/>
            <ac:spMk id="30" creationId="{E252AECE-359F-13EA-496A-9D27CA8A9C1A}"/>
          </ac:spMkLst>
        </pc:spChg>
        <pc:spChg chg="add mod">
          <ac:chgData name="Marcia Cristina Pereira, Enel" userId="55bfb2b5-20fc-4aa5-b6cc-639fb947d556" providerId="ADAL" clId="{D70D85F7-D981-4EDA-AAA9-70C2BDFC0F71}" dt="2023-08-29T22:33:31.126" v="9655" actId="1035"/>
          <ac:spMkLst>
            <pc:docMk/>
            <pc:sldMk cId="509852754" sldId="2147471589"/>
            <ac:spMk id="31" creationId="{CA7521CA-B187-CCF1-60A8-875E33FD27A1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33" creationId="{8F0098F9-B77D-491C-926C-747EA917B5F2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34" creationId="{13B35389-1053-BDE4-BB48-16330B427722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35" creationId="{C9A77D70-A42F-6CA0-609F-8FDDC47C04A3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37" creationId="{C9344623-139A-D1D5-9FE2-138DA90E02B0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38" creationId="{3DB14B31-4924-3539-57D4-32DE05685623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39" creationId="{9EA49346-F800-B4CD-9852-19B831A2AAA0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40" creationId="{7F87A45D-0BE1-45AE-7BDE-38979EF43AC7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42" creationId="{9FFAB800-4490-BECF-64DF-1036930C6FE8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43" creationId="{4825DB59-756B-C205-CF97-701361F0CCC4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44" creationId="{6B150F5E-C9AD-B005-B64C-F0E8C63C66A0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46" creationId="{11199024-37B5-4EEA-2C1E-A020D8B805D6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47" creationId="{5657F759-D851-B377-1917-585438A79E7B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48" creationId="{EE2D7B14-F386-9C66-DF04-F0CB9D04108D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50" creationId="{5B2F6648-D5B3-85AF-B0DE-22BCA4A78581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51" creationId="{5F91B489-5936-4203-926E-4E60ED45EE03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52" creationId="{733FB2E0-9B45-98E2-58C7-2F6A7D24166A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53" creationId="{81B55CC1-AA81-BFF2-4469-EA84DA4AC691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55" creationId="{E6F554BE-4A58-E459-D3CA-4C109A2D001B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56" creationId="{5EC7E2CC-C5E2-66B0-F1BC-C8B82BD6BFA8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57" creationId="{8B0C5F33-9240-778C-CD27-796B35559C8C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58" creationId="{BA3143DA-021C-37E6-547B-ED4484E0E2E9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60" creationId="{2A84DC03-7E7E-F39F-4CB3-A5A0585C5F1A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61" creationId="{DA3FBD7A-9042-2B63-C123-3AAAEF446E7E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62" creationId="{9A7D8C52-9A8D-AAE0-1565-273495D8F79B}"/>
          </ac:spMkLst>
        </pc:spChg>
        <pc:spChg chg="mod">
          <ac:chgData name="Marcia Cristina Pereira, Enel" userId="55bfb2b5-20fc-4aa5-b6cc-639fb947d556" providerId="ADAL" clId="{D70D85F7-D981-4EDA-AAA9-70C2BDFC0F71}" dt="2023-08-29T19:33:01.813" v="9009" actId="1037"/>
          <ac:spMkLst>
            <pc:docMk/>
            <pc:sldMk cId="509852754" sldId="2147471589"/>
            <ac:spMk id="63" creationId="{5B09F530-A1D9-A2A5-C523-A9C3BEF174DE}"/>
          </ac:spMkLst>
        </pc:spChg>
        <pc:spChg chg="mod">
          <ac:chgData name="Marcia Cristina Pereira, Enel" userId="55bfb2b5-20fc-4aa5-b6cc-639fb947d556" providerId="ADAL" clId="{D70D85F7-D981-4EDA-AAA9-70C2BDFC0F71}" dt="2023-08-29T19:36:48.536" v="9078" actId="1035"/>
          <ac:spMkLst>
            <pc:docMk/>
            <pc:sldMk cId="509852754" sldId="2147471589"/>
            <ac:spMk id="64" creationId="{EADBF963-8117-2A11-2D3B-C32465B1D623}"/>
          </ac:spMkLst>
        </pc:spChg>
        <pc:spChg chg="mod">
          <ac:chgData name="Marcia Cristina Pereira, Enel" userId="55bfb2b5-20fc-4aa5-b6cc-639fb947d556" providerId="ADAL" clId="{D70D85F7-D981-4EDA-AAA9-70C2BDFC0F71}" dt="2023-08-29T19:38:27.550" v="9123" actId="20577"/>
          <ac:spMkLst>
            <pc:docMk/>
            <pc:sldMk cId="509852754" sldId="2147471589"/>
            <ac:spMk id="65" creationId="{C3F6848D-BB93-127F-4219-0A98061F807B}"/>
          </ac:spMkLst>
        </pc:spChg>
        <pc:spChg chg="mod">
          <ac:chgData name="Marcia Cristina Pereira, Enel" userId="55bfb2b5-20fc-4aa5-b6cc-639fb947d556" providerId="ADAL" clId="{D70D85F7-D981-4EDA-AAA9-70C2BDFC0F71}" dt="2023-08-29T19:35:27.624" v="9050" actId="14100"/>
          <ac:spMkLst>
            <pc:docMk/>
            <pc:sldMk cId="509852754" sldId="2147471589"/>
            <ac:spMk id="66" creationId="{A6CE6F25-8C43-5D5F-F850-92B0BCC399B5}"/>
          </ac:spMkLst>
        </pc:spChg>
        <pc:spChg chg="del">
          <ac:chgData name="Marcia Cristina Pereira, Enel" userId="55bfb2b5-20fc-4aa5-b6cc-639fb947d556" providerId="ADAL" clId="{D70D85F7-D981-4EDA-AAA9-70C2BDFC0F71}" dt="2023-08-29T19:37:56.477" v="9099" actId="478"/>
          <ac:spMkLst>
            <pc:docMk/>
            <pc:sldMk cId="509852754" sldId="2147471589"/>
            <ac:spMk id="67" creationId="{80545055-8D3B-F6EC-EE12-928E2473C79F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69" creationId="{B34A3D66-FD72-1BC7-8152-C2A96EB5F47F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75" creationId="{ECFA8550-0A5C-D9A8-2F92-B1DC278A72E2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79" creationId="{BE5B7D56-2B53-EFB6-9A7D-A8697CB14885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80" creationId="{4FB6D01D-5E6F-13AB-B6C3-6EC896DDD3C6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81" creationId="{40ED86C2-356C-65AE-1458-A05AEB388BC0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83" creationId="{7871E0B2-9AD7-52CA-4A94-C5B35318EB0B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84" creationId="{E7E31AF4-9EEE-CFB3-A312-296DE068F495}"/>
          </ac:spMkLst>
        </pc:spChg>
        <pc:spChg chg="mod">
          <ac:chgData name="Marcia Cristina Pereira, Enel" userId="55bfb2b5-20fc-4aa5-b6cc-639fb947d556" providerId="ADAL" clId="{D70D85F7-D981-4EDA-AAA9-70C2BDFC0F71}" dt="2023-08-29T19:37:25.147" v="9085" actId="13926"/>
          <ac:spMkLst>
            <pc:docMk/>
            <pc:sldMk cId="509852754" sldId="2147471589"/>
            <ac:spMk id="87" creationId="{64BF9395-CAB0-4C50-86ED-DA90A6E48199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88" creationId="{7548B79B-5C05-B822-9457-A363BA02ADEC}"/>
          </ac:spMkLst>
        </pc:spChg>
        <pc:spChg chg="mod">
          <ac:chgData name="Marcia Cristina Pereira, Enel" userId="55bfb2b5-20fc-4aa5-b6cc-639fb947d556" providerId="ADAL" clId="{D70D85F7-D981-4EDA-AAA9-70C2BDFC0F71}" dt="2023-08-29T22:32:43.081" v="9623"/>
          <ac:spMkLst>
            <pc:docMk/>
            <pc:sldMk cId="509852754" sldId="2147471589"/>
            <ac:spMk id="89" creationId="{FA08209C-3863-5BDF-C29B-2D3C84C16DD6}"/>
          </ac:spMkLst>
        </pc:spChg>
        <pc:spChg chg="add del mod">
          <ac:chgData name="Marcia Cristina Pereira, Enel" userId="55bfb2b5-20fc-4aa5-b6cc-639fb947d556" providerId="ADAL" clId="{D70D85F7-D981-4EDA-AAA9-70C2BDFC0F71}" dt="2023-08-29T22:33:00.464" v="9627"/>
          <ac:spMkLst>
            <pc:docMk/>
            <pc:sldMk cId="509852754" sldId="2147471589"/>
            <ac:spMk id="90" creationId="{8CB21658-BC20-E848-0C5C-687D0DA11E7D}"/>
          </ac:spMkLst>
        </pc:spChg>
        <pc:spChg chg="del mod">
          <ac:chgData name="Marcia Cristina Pereira, Enel" userId="55bfb2b5-20fc-4aa5-b6cc-639fb947d556" providerId="ADAL" clId="{D70D85F7-D981-4EDA-AAA9-70C2BDFC0F71}" dt="2023-08-29T19:31:35.399" v="8998" actId="478"/>
          <ac:spMkLst>
            <pc:docMk/>
            <pc:sldMk cId="509852754" sldId="2147471589"/>
            <ac:spMk id="104" creationId="{AC4D7090-C25B-81C5-9595-D86057BDB026}"/>
          </ac:spMkLst>
        </pc:spChg>
        <pc:spChg chg="mod">
          <ac:chgData name="Marcia Cristina Pereira, Enel" userId="55bfb2b5-20fc-4aa5-b6cc-639fb947d556" providerId="ADAL" clId="{D70D85F7-D981-4EDA-AAA9-70C2BDFC0F71}" dt="2023-08-29T19:38:29.197" v="9124" actId="1076"/>
          <ac:spMkLst>
            <pc:docMk/>
            <pc:sldMk cId="509852754" sldId="2147471589"/>
            <ac:spMk id="106" creationId="{5B661A44-DFED-0D5F-5337-36BACA6FC534}"/>
          </ac:spMkLst>
        </pc:spChg>
        <pc:spChg chg="mod">
          <ac:chgData name="Marcia Cristina Pereira, Enel" userId="55bfb2b5-20fc-4aa5-b6cc-639fb947d556" providerId="ADAL" clId="{D70D85F7-D981-4EDA-AAA9-70C2BDFC0F71}" dt="2023-08-29T19:38:32.278" v="9130" actId="1037"/>
          <ac:spMkLst>
            <pc:docMk/>
            <pc:sldMk cId="509852754" sldId="2147471589"/>
            <ac:spMk id="107" creationId="{B77B52D4-419E-B87C-4CC0-52E4F0D15C81}"/>
          </ac:spMkLst>
        </pc:spChg>
        <pc:grpChg chg="mod">
          <ac:chgData name="Marcia Cristina Pereira, Enel" userId="55bfb2b5-20fc-4aa5-b6cc-639fb947d556" providerId="ADAL" clId="{D70D85F7-D981-4EDA-AAA9-70C2BDFC0F71}" dt="2023-08-29T22:26:59.135" v="9506" actId="1076"/>
          <ac:grpSpMkLst>
            <pc:docMk/>
            <pc:sldMk cId="509852754" sldId="2147471589"/>
            <ac:grpSpMk id="4" creationId="{023CB15A-3627-E966-625D-F005DE58F9D0}"/>
          </ac:grpSpMkLst>
        </pc:grpChg>
        <pc:grpChg chg="add mod">
          <ac:chgData name="Marcia Cristina Pereira, Enel" userId="55bfb2b5-20fc-4aa5-b6cc-639fb947d556" providerId="ADAL" clId="{D70D85F7-D981-4EDA-AAA9-70C2BDFC0F71}" dt="2023-08-29T22:33:31.126" v="9655" actId="1035"/>
          <ac:grpSpMkLst>
            <pc:docMk/>
            <pc:sldMk cId="509852754" sldId="2147471589"/>
            <ac:grpSpMk id="17" creationId="{3CF0B169-0D13-072A-27F8-0A92FE82098F}"/>
          </ac:grpSpMkLst>
        </pc:grpChg>
        <pc:grpChg chg="add del mod">
          <ac:chgData name="Marcia Cristina Pereira, Enel" userId="55bfb2b5-20fc-4aa5-b6cc-639fb947d556" providerId="ADAL" clId="{D70D85F7-D981-4EDA-AAA9-70C2BDFC0F71}" dt="2023-08-29T22:33:19.293" v="9628" actId="478"/>
          <ac:grpSpMkLst>
            <pc:docMk/>
            <pc:sldMk cId="509852754" sldId="2147471589"/>
            <ac:grpSpMk id="32" creationId="{8D5F1A9D-EE65-92DD-D41C-F42325035246}"/>
          </ac:grpSpMkLst>
        </pc:grpChg>
        <pc:grpChg chg="add del mod">
          <ac:chgData name="Marcia Cristina Pereira, Enel" userId="55bfb2b5-20fc-4aa5-b6cc-639fb947d556" providerId="ADAL" clId="{D70D85F7-D981-4EDA-AAA9-70C2BDFC0F71}" dt="2023-08-29T22:33:19.293" v="9628" actId="478"/>
          <ac:grpSpMkLst>
            <pc:docMk/>
            <pc:sldMk cId="509852754" sldId="2147471589"/>
            <ac:grpSpMk id="36" creationId="{E3EFCDC9-B3D5-5001-EFF4-B80E5DE0DE80}"/>
          </ac:grpSpMkLst>
        </pc:grpChg>
        <pc:grpChg chg="add del mod">
          <ac:chgData name="Marcia Cristina Pereira, Enel" userId="55bfb2b5-20fc-4aa5-b6cc-639fb947d556" providerId="ADAL" clId="{D70D85F7-D981-4EDA-AAA9-70C2BDFC0F71}" dt="2023-08-29T22:33:19.293" v="9628" actId="478"/>
          <ac:grpSpMkLst>
            <pc:docMk/>
            <pc:sldMk cId="509852754" sldId="2147471589"/>
            <ac:grpSpMk id="41" creationId="{C3F57B24-47F1-7F13-445A-D74468F0E84B}"/>
          </ac:grpSpMkLst>
        </pc:grpChg>
        <pc:grpChg chg="add del mod">
          <ac:chgData name="Marcia Cristina Pereira, Enel" userId="55bfb2b5-20fc-4aa5-b6cc-639fb947d556" providerId="ADAL" clId="{D70D85F7-D981-4EDA-AAA9-70C2BDFC0F71}" dt="2023-08-29T22:33:19.293" v="9628" actId="478"/>
          <ac:grpSpMkLst>
            <pc:docMk/>
            <pc:sldMk cId="509852754" sldId="2147471589"/>
            <ac:grpSpMk id="45" creationId="{FF25E57C-F5FC-6BF4-D9C2-DE746E2FFA84}"/>
          </ac:grpSpMkLst>
        </pc:grpChg>
        <pc:grpChg chg="add del mod">
          <ac:chgData name="Marcia Cristina Pereira, Enel" userId="55bfb2b5-20fc-4aa5-b6cc-639fb947d556" providerId="ADAL" clId="{D70D85F7-D981-4EDA-AAA9-70C2BDFC0F71}" dt="2023-08-29T22:33:19.293" v="9628" actId="478"/>
          <ac:grpSpMkLst>
            <pc:docMk/>
            <pc:sldMk cId="509852754" sldId="2147471589"/>
            <ac:grpSpMk id="49" creationId="{D5E09427-7387-AFA1-EDE4-FE62CA583AA6}"/>
          </ac:grpSpMkLst>
        </pc:grpChg>
        <pc:grpChg chg="add del mod">
          <ac:chgData name="Marcia Cristina Pereira, Enel" userId="55bfb2b5-20fc-4aa5-b6cc-639fb947d556" providerId="ADAL" clId="{D70D85F7-D981-4EDA-AAA9-70C2BDFC0F71}" dt="2023-08-29T22:33:19.293" v="9628" actId="478"/>
          <ac:grpSpMkLst>
            <pc:docMk/>
            <pc:sldMk cId="509852754" sldId="2147471589"/>
            <ac:grpSpMk id="54" creationId="{537129C0-2B1A-61CF-D232-1EF30880E171}"/>
          </ac:grpSpMkLst>
        </pc:grpChg>
        <pc:grpChg chg="add del mod">
          <ac:chgData name="Marcia Cristina Pereira, Enel" userId="55bfb2b5-20fc-4aa5-b6cc-639fb947d556" providerId="ADAL" clId="{D70D85F7-D981-4EDA-AAA9-70C2BDFC0F71}" dt="2023-08-29T22:33:19.293" v="9628" actId="478"/>
          <ac:grpSpMkLst>
            <pc:docMk/>
            <pc:sldMk cId="509852754" sldId="2147471589"/>
            <ac:grpSpMk id="59" creationId="{D36111AB-FC86-B23F-30B4-AE2C6DBEC376}"/>
          </ac:grpSpMkLst>
        </pc:grpChg>
        <pc:grpChg chg="del mod">
          <ac:chgData name="Marcia Cristina Pereira, Enel" userId="55bfb2b5-20fc-4aa5-b6cc-639fb947d556" providerId="ADAL" clId="{D70D85F7-D981-4EDA-AAA9-70C2BDFC0F71}" dt="2023-08-29T19:37:30.824" v="9087" actId="478"/>
          <ac:grpSpMkLst>
            <pc:docMk/>
            <pc:sldMk cId="509852754" sldId="2147471589"/>
            <ac:grpSpMk id="68" creationId="{93FC5D9B-AB48-47D2-9B8B-268B0B2576AA}"/>
          </ac:grpSpMkLst>
        </pc:grpChg>
        <pc:grpChg chg="add del mod">
          <ac:chgData name="Marcia Cristina Pereira, Enel" userId="55bfb2b5-20fc-4aa5-b6cc-639fb947d556" providerId="ADAL" clId="{D70D85F7-D981-4EDA-AAA9-70C2BDFC0F71}" dt="2023-08-29T22:33:19.293" v="9628" actId="478"/>
          <ac:grpSpMkLst>
            <pc:docMk/>
            <pc:sldMk cId="509852754" sldId="2147471589"/>
            <ac:grpSpMk id="74" creationId="{06991894-BF48-F3DE-7138-A4E3C18E0217}"/>
          </ac:grpSpMkLst>
        </pc:grpChg>
        <pc:grpChg chg="add del mod">
          <ac:chgData name="Marcia Cristina Pereira, Enel" userId="55bfb2b5-20fc-4aa5-b6cc-639fb947d556" providerId="ADAL" clId="{D70D85F7-D981-4EDA-AAA9-70C2BDFC0F71}" dt="2023-08-29T22:33:19.293" v="9628" actId="478"/>
          <ac:grpSpMkLst>
            <pc:docMk/>
            <pc:sldMk cId="509852754" sldId="2147471589"/>
            <ac:grpSpMk id="82" creationId="{CE24755F-2AB0-37E4-25EE-B21D645C082C}"/>
          </ac:grpSpMkLst>
        </pc:grpChg>
        <pc:graphicFrameChg chg="add del mod modGraphic">
          <ac:chgData name="Marcia Cristina Pereira, Enel" userId="55bfb2b5-20fc-4aa5-b6cc-639fb947d556" providerId="ADAL" clId="{D70D85F7-D981-4EDA-AAA9-70C2BDFC0F71}" dt="2023-08-29T22:32:33.489" v="9622" actId="478"/>
          <ac:graphicFrameMkLst>
            <pc:docMk/>
            <pc:sldMk cId="509852754" sldId="2147471589"/>
            <ac:graphicFrameMk id="3" creationId="{F046EF41-10F7-D95A-8FCC-BFCDD58F1A26}"/>
          </ac:graphicFrameMkLst>
        </pc:graphicFrameChg>
        <pc:picChg chg="del">
          <ac:chgData name="Marcia Cristina Pereira, Enel" userId="55bfb2b5-20fc-4aa5-b6cc-639fb947d556" providerId="ADAL" clId="{D70D85F7-D981-4EDA-AAA9-70C2BDFC0F71}" dt="2023-08-29T19:33:44.096" v="9038" actId="478"/>
          <ac:picMkLst>
            <pc:docMk/>
            <pc:sldMk cId="509852754" sldId="2147471589"/>
            <ac:picMk id="10" creationId="{825DC741-EC52-746C-2FEA-0B8C786F6739}"/>
          </ac:picMkLst>
        </pc:picChg>
        <pc:cxnChg chg="mod">
          <ac:chgData name="Marcia Cristina Pereira, Enel" userId="55bfb2b5-20fc-4aa5-b6cc-639fb947d556" providerId="ADAL" clId="{D70D85F7-D981-4EDA-AAA9-70C2BDFC0F71}" dt="2023-08-29T22:32:43.081" v="9623"/>
          <ac:cxnSpMkLst>
            <pc:docMk/>
            <pc:sldMk cId="509852754" sldId="2147471589"/>
            <ac:cxnSpMk id="23" creationId="{14D04968-2399-545D-26B7-5BA761FB27F6}"/>
          </ac:cxnSpMkLst>
        </pc:cxnChg>
        <pc:cxnChg chg="mod">
          <ac:chgData name="Marcia Cristina Pereira, Enel" userId="55bfb2b5-20fc-4aa5-b6cc-639fb947d556" providerId="ADAL" clId="{D70D85F7-D981-4EDA-AAA9-70C2BDFC0F71}" dt="2023-08-29T22:32:43.081" v="9623"/>
          <ac:cxnSpMkLst>
            <pc:docMk/>
            <pc:sldMk cId="509852754" sldId="2147471589"/>
            <ac:cxnSpMk id="24" creationId="{5E76B78E-0179-4896-3B98-B27F72B44D8B}"/>
          </ac:cxnSpMkLst>
        </pc:cxnChg>
        <pc:cxnChg chg="mod">
          <ac:chgData name="Marcia Cristina Pereira, Enel" userId="55bfb2b5-20fc-4aa5-b6cc-639fb947d556" providerId="ADAL" clId="{D70D85F7-D981-4EDA-AAA9-70C2BDFC0F71}" dt="2023-08-29T22:32:43.081" v="9623"/>
          <ac:cxnSpMkLst>
            <pc:docMk/>
            <pc:sldMk cId="509852754" sldId="2147471589"/>
            <ac:cxnSpMk id="25" creationId="{0FBFB136-1061-9F8E-4712-F92046D67EB1}"/>
          </ac:cxnSpMkLst>
        </pc:cxnChg>
        <pc:cxnChg chg="mod">
          <ac:chgData name="Marcia Cristina Pereira, Enel" userId="55bfb2b5-20fc-4aa5-b6cc-639fb947d556" providerId="ADAL" clId="{D70D85F7-D981-4EDA-AAA9-70C2BDFC0F71}" dt="2023-08-29T22:32:43.081" v="9623"/>
          <ac:cxnSpMkLst>
            <pc:docMk/>
            <pc:sldMk cId="509852754" sldId="2147471589"/>
            <ac:cxnSpMk id="26" creationId="{AC4CCF10-7E1A-F9CA-DDA7-2E9ADDF98DA6}"/>
          </ac:cxnSpMkLst>
        </pc:cxnChg>
      </pc:sldChg>
      <pc:sldChg chg="addSp delSp modSp mod">
        <pc:chgData name="Marcia Cristina Pereira, Enel" userId="55bfb2b5-20fc-4aa5-b6cc-639fb947d556" providerId="ADAL" clId="{D70D85F7-D981-4EDA-AAA9-70C2BDFC0F71}" dt="2023-08-29T19:51:24.190" v="9505" actId="20577"/>
        <pc:sldMkLst>
          <pc:docMk/>
          <pc:sldMk cId="235176926" sldId="2147471725"/>
        </pc:sldMkLst>
        <pc:spChg chg="mod">
          <ac:chgData name="Marcia Cristina Pereira, Enel" userId="55bfb2b5-20fc-4aa5-b6cc-639fb947d556" providerId="ADAL" clId="{D70D85F7-D981-4EDA-AAA9-70C2BDFC0F71}" dt="2023-08-29T19:51:10.035" v="9501" actId="6549"/>
          <ac:spMkLst>
            <pc:docMk/>
            <pc:sldMk cId="235176926" sldId="2147471725"/>
            <ac:spMk id="9" creationId="{B2C03072-FD2C-409E-AD1F-162FDABBF229}"/>
          </ac:spMkLst>
        </pc:spChg>
        <pc:spChg chg="mod">
          <ac:chgData name="Marcia Cristina Pereira, Enel" userId="55bfb2b5-20fc-4aa5-b6cc-639fb947d556" providerId="ADAL" clId="{D70D85F7-D981-4EDA-AAA9-70C2BDFC0F71}" dt="2023-08-29T19:51:24.190" v="9505" actId="20577"/>
          <ac:spMkLst>
            <pc:docMk/>
            <pc:sldMk cId="235176926" sldId="2147471725"/>
            <ac:spMk id="12" creationId="{3CAA1595-607A-AE8F-3D22-C6FC1BFF5043}"/>
          </ac:spMkLst>
        </pc:spChg>
        <pc:graphicFrameChg chg="add del mod modGraphic">
          <ac:chgData name="Marcia Cristina Pereira, Enel" userId="55bfb2b5-20fc-4aa5-b6cc-639fb947d556" providerId="ADAL" clId="{D70D85F7-D981-4EDA-AAA9-70C2BDFC0F71}" dt="2023-08-24T13:12:18.078" v="2352" actId="478"/>
          <ac:graphicFrameMkLst>
            <pc:docMk/>
            <pc:sldMk cId="235176926" sldId="2147471725"/>
            <ac:graphicFrameMk id="11" creationId="{5392CA70-2C58-AFDE-E5B5-9609DA61DEA0}"/>
          </ac:graphicFrameMkLst>
        </pc:graphicFrameChg>
      </pc:sldChg>
      <pc:sldChg chg="addSp modSp mod">
        <pc:chgData name="Marcia Cristina Pereira, Enel" userId="55bfb2b5-20fc-4aa5-b6cc-639fb947d556" providerId="ADAL" clId="{D70D85F7-D981-4EDA-AAA9-70C2BDFC0F71}" dt="2023-08-25T13:18:27.766" v="2755" actId="1076"/>
        <pc:sldMkLst>
          <pc:docMk/>
          <pc:sldMk cId="894872635" sldId="2147471726"/>
        </pc:sldMkLst>
        <pc:spChg chg="add mod">
          <ac:chgData name="Marcia Cristina Pereira, Enel" userId="55bfb2b5-20fc-4aa5-b6cc-639fb947d556" providerId="ADAL" clId="{D70D85F7-D981-4EDA-AAA9-70C2BDFC0F71}" dt="2023-08-24T13:12:12.450" v="2351" actId="14100"/>
          <ac:spMkLst>
            <pc:docMk/>
            <pc:sldMk cId="894872635" sldId="2147471726"/>
            <ac:spMk id="4" creationId="{BA2779DB-019F-5108-78DA-CF9E78361EBD}"/>
          </ac:spMkLst>
        </pc:spChg>
        <pc:spChg chg="mod">
          <ac:chgData name="Marcia Cristina Pereira, Enel" userId="55bfb2b5-20fc-4aa5-b6cc-639fb947d556" providerId="ADAL" clId="{D70D85F7-D981-4EDA-AAA9-70C2BDFC0F71}" dt="2023-08-24T13:12:02.004" v="2348" actId="14100"/>
          <ac:spMkLst>
            <pc:docMk/>
            <pc:sldMk cId="894872635" sldId="2147471726"/>
            <ac:spMk id="25" creationId="{9D782228-A21F-590C-55CA-016B98CB5A72}"/>
          </ac:spMkLst>
        </pc:spChg>
        <pc:spChg chg="mod">
          <ac:chgData name="Marcia Cristina Pereira, Enel" userId="55bfb2b5-20fc-4aa5-b6cc-639fb947d556" providerId="ADAL" clId="{D70D85F7-D981-4EDA-AAA9-70C2BDFC0F71}" dt="2023-08-25T13:18:27.766" v="2755" actId="1076"/>
          <ac:spMkLst>
            <pc:docMk/>
            <pc:sldMk cId="894872635" sldId="2147471726"/>
            <ac:spMk id="26" creationId="{49887A91-0714-78C0-03A4-2661B87A8C12}"/>
          </ac:spMkLst>
        </pc:spChg>
      </pc:sldChg>
      <pc:sldChg chg="addSp delSp modSp add mod">
        <pc:chgData name="Marcia Cristina Pereira, Enel" userId="55bfb2b5-20fc-4aa5-b6cc-639fb947d556" providerId="ADAL" clId="{D70D85F7-D981-4EDA-AAA9-70C2BDFC0F71}" dt="2023-08-25T13:25:38.136" v="2933" actId="20577"/>
        <pc:sldMkLst>
          <pc:docMk/>
          <pc:sldMk cId="664256826" sldId="2147471729"/>
        </pc:sldMkLst>
        <pc:spChg chg="mod">
          <ac:chgData name="Marcia Cristina Pereira, Enel" userId="55bfb2b5-20fc-4aa5-b6cc-639fb947d556" providerId="ADAL" clId="{D70D85F7-D981-4EDA-AAA9-70C2BDFC0F71}" dt="2023-08-24T12:51:29.722" v="561" actId="948"/>
          <ac:spMkLst>
            <pc:docMk/>
            <pc:sldMk cId="664256826" sldId="2147471729"/>
            <ac:spMk id="2" creationId="{51C7C354-4C7B-FC39-9EB2-786F5CBDD591}"/>
          </ac:spMkLst>
        </pc:spChg>
        <pc:spChg chg="mod">
          <ac:chgData name="Marcia Cristina Pereira, Enel" userId="55bfb2b5-20fc-4aa5-b6cc-639fb947d556" providerId="ADAL" clId="{D70D85F7-D981-4EDA-AAA9-70C2BDFC0F71}" dt="2023-08-24T12:46:40.541" v="128" actId="20577"/>
          <ac:spMkLst>
            <pc:docMk/>
            <pc:sldMk cId="664256826" sldId="2147471729"/>
            <ac:spMk id="3" creationId="{64710EC5-6B7E-13AF-8069-2B31BEDBA3DC}"/>
          </ac:spMkLst>
        </pc:spChg>
        <pc:spChg chg="add del mod modVis">
          <ac:chgData name="Marcia Cristina Pereira, Enel" userId="55bfb2b5-20fc-4aa5-b6cc-639fb947d556" providerId="ADAL" clId="{D70D85F7-D981-4EDA-AAA9-70C2BDFC0F71}" dt="2023-08-24T12:51:25.509" v="413"/>
          <ac:spMkLst>
            <pc:docMk/>
            <pc:sldMk cId="664256826" sldId="2147471729"/>
            <ac:spMk id="6" creationId="{58F61FD8-11C2-C7AA-AB7B-519E553267BB}"/>
          </ac:spMkLst>
        </pc:spChg>
        <pc:spChg chg="add del mod modVis">
          <ac:chgData name="Marcia Cristina Pereira, Enel" userId="55bfb2b5-20fc-4aa5-b6cc-639fb947d556" providerId="ADAL" clId="{D70D85F7-D981-4EDA-AAA9-70C2BDFC0F71}" dt="2023-08-24T12:51:26.540" v="459"/>
          <ac:spMkLst>
            <pc:docMk/>
            <pc:sldMk cId="664256826" sldId="2147471729"/>
            <ac:spMk id="7" creationId="{1D7323CA-0CF7-9C65-86B3-84D18F82A858}"/>
          </ac:spMkLst>
        </pc:spChg>
        <pc:spChg chg="add del mod modVis">
          <ac:chgData name="Marcia Cristina Pereira, Enel" userId="55bfb2b5-20fc-4aa5-b6cc-639fb947d556" providerId="ADAL" clId="{D70D85F7-D981-4EDA-AAA9-70C2BDFC0F71}" dt="2023-08-24T12:51:27.374" v="506"/>
          <ac:spMkLst>
            <pc:docMk/>
            <pc:sldMk cId="664256826" sldId="2147471729"/>
            <ac:spMk id="8" creationId="{773CD42B-3502-E041-7FCB-AAD22C0354F7}"/>
          </ac:spMkLst>
        </pc:spChg>
        <pc:spChg chg="add del mod modVis">
          <ac:chgData name="Marcia Cristina Pereira, Enel" userId="55bfb2b5-20fc-4aa5-b6cc-639fb947d556" providerId="ADAL" clId="{D70D85F7-D981-4EDA-AAA9-70C2BDFC0F71}" dt="2023-08-24T12:51:28.668" v="554"/>
          <ac:spMkLst>
            <pc:docMk/>
            <pc:sldMk cId="664256826" sldId="2147471729"/>
            <ac:spMk id="9" creationId="{D5D9E5ED-889F-F40B-76EA-A9F7D12B7A80}"/>
          </ac:spMkLst>
        </pc:spChg>
        <pc:spChg chg="add del mod modVis">
          <ac:chgData name="Marcia Cristina Pereira, Enel" userId="55bfb2b5-20fc-4aa5-b6cc-639fb947d556" providerId="ADAL" clId="{D70D85F7-D981-4EDA-AAA9-70C2BDFC0F71}" dt="2023-08-24T12:51:29.769" v="602"/>
          <ac:spMkLst>
            <pc:docMk/>
            <pc:sldMk cId="664256826" sldId="2147471729"/>
            <ac:spMk id="10" creationId="{7648BFAC-7F70-3E4A-1095-C8FE56F24D95}"/>
          </ac:spMkLst>
        </pc:spChg>
        <pc:spChg chg="del mod">
          <ac:chgData name="Marcia Cristina Pereira, Enel" userId="55bfb2b5-20fc-4aa5-b6cc-639fb947d556" providerId="ADAL" clId="{D70D85F7-D981-4EDA-AAA9-70C2BDFC0F71}" dt="2023-08-24T12:57:11.717" v="911" actId="478"/>
          <ac:spMkLst>
            <pc:docMk/>
            <pc:sldMk cId="664256826" sldId="2147471729"/>
            <ac:spMk id="11" creationId="{87108813-A258-3317-9D27-B0B0D679F7AA}"/>
          </ac:spMkLst>
        </pc:spChg>
        <pc:graphicFrameChg chg="add mod ord modVis replST">
          <ac:chgData name="Marcia Cristina Pereira, Enel" userId="55bfb2b5-20fc-4aa5-b6cc-639fb947d556" providerId="ADAL" clId="{D70D85F7-D981-4EDA-AAA9-70C2BDFC0F71}" dt="2023-08-24T12:51:29.785" v="604"/>
          <ac:graphicFrameMkLst>
            <pc:docMk/>
            <pc:sldMk cId="664256826" sldId="2147471729"/>
            <ac:graphicFrameMk id="4" creationId="{15EA9DD6-7D9B-87FC-62F3-B8C7C24301E0}"/>
          </ac:graphicFrameMkLst>
        </pc:graphicFrameChg>
        <pc:graphicFrameChg chg="add del mod modGraphic">
          <ac:chgData name="Marcia Cristina Pereira, Enel" userId="55bfb2b5-20fc-4aa5-b6cc-639fb947d556" providerId="ADAL" clId="{D70D85F7-D981-4EDA-AAA9-70C2BDFC0F71}" dt="2023-08-24T12:57:05.421" v="910" actId="478"/>
          <ac:graphicFrameMkLst>
            <pc:docMk/>
            <pc:sldMk cId="664256826" sldId="2147471729"/>
            <ac:graphicFrameMk id="5" creationId="{BC8F9D79-B2B2-8596-DADC-FDE1C32771FA}"/>
          </ac:graphicFrameMkLst>
        </pc:graphicFrameChg>
        <pc:graphicFrameChg chg="add mod modGraphic">
          <ac:chgData name="Marcia Cristina Pereira, Enel" userId="55bfb2b5-20fc-4aa5-b6cc-639fb947d556" providerId="ADAL" clId="{D70D85F7-D981-4EDA-AAA9-70C2BDFC0F71}" dt="2023-08-25T13:25:38.136" v="2933" actId="20577"/>
          <ac:graphicFrameMkLst>
            <pc:docMk/>
            <pc:sldMk cId="664256826" sldId="2147471729"/>
            <ac:graphicFrameMk id="12" creationId="{8397DDBD-75AC-7EBE-5878-743F63D15555}"/>
          </ac:graphicFrameMkLst>
        </pc:graphicFrameChg>
      </pc:sldChg>
      <pc:sldChg chg="new add del">
        <pc:chgData name="Marcia Cristina Pereira, Enel" userId="55bfb2b5-20fc-4aa5-b6cc-639fb947d556" providerId="ADAL" clId="{D70D85F7-D981-4EDA-AAA9-70C2BDFC0F71}" dt="2023-08-24T12:45:24.484" v="4" actId="680"/>
        <pc:sldMkLst>
          <pc:docMk/>
          <pc:sldMk cId="1363703939" sldId="2147471730"/>
        </pc:sldMkLst>
      </pc:sldChg>
      <pc:sldChg chg="addSp delSp modSp add mod">
        <pc:chgData name="Marcia Cristina Pereira, Enel" userId="55bfb2b5-20fc-4aa5-b6cc-639fb947d556" providerId="ADAL" clId="{D70D85F7-D981-4EDA-AAA9-70C2BDFC0F71}" dt="2023-08-24T13:19:14.201" v="2357" actId="207"/>
        <pc:sldMkLst>
          <pc:docMk/>
          <pc:sldMk cId="2488686998" sldId="2147471730"/>
        </pc:sldMkLst>
        <pc:spChg chg="mod">
          <ac:chgData name="Marcia Cristina Pereira, Enel" userId="55bfb2b5-20fc-4aa5-b6cc-639fb947d556" providerId="ADAL" clId="{D70D85F7-D981-4EDA-AAA9-70C2BDFC0F71}" dt="2023-08-24T13:03:17.189" v="1263" actId="948"/>
          <ac:spMkLst>
            <pc:docMk/>
            <pc:sldMk cId="2488686998" sldId="2147471730"/>
            <ac:spMk id="2" creationId="{51C7C354-4C7B-FC39-9EB2-786F5CBDD591}"/>
          </ac:spMkLst>
        </pc:spChg>
        <pc:spChg chg="del">
          <ac:chgData name="Marcia Cristina Pereira, Enel" userId="55bfb2b5-20fc-4aa5-b6cc-639fb947d556" providerId="ADAL" clId="{D70D85F7-D981-4EDA-AAA9-70C2BDFC0F71}" dt="2023-08-24T13:03:20.681" v="1307" actId="478"/>
          <ac:spMkLst>
            <pc:docMk/>
            <pc:sldMk cId="2488686998" sldId="2147471730"/>
            <ac:spMk id="3" creationId="{64710EC5-6B7E-13AF-8069-2B31BEDBA3DC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03:12.628" v="1204"/>
          <ac:spMkLst>
            <pc:docMk/>
            <pc:sldMk cId="2488686998" sldId="2147471730"/>
            <ac:spMk id="5" creationId="{DB94F574-3BCB-021D-0571-3CD9A35E19E8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03:13.979" v="1250"/>
          <ac:spMkLst>
            <pc:docMk/>
            <pc:sldMk cId="2488686998" sldId="2147471730"/>
            <ac:spMk id="6" creationId="{D673999A-C18A-1BFF-3278-8D9800083AF0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03:17.245" v="1304"/>
          <ac:spMkLst>
            <pc:docMk/>
            <pc:sldMk cId="2488686998" sldId="2147471730"/>
            <ac:spMk id="7" creationId="{F4963DBE-69AC-6D53-8427-676134C9CF68}"/>
          </ac:spMkLst>
        </pc:spChg>
        <pc:spChg chg="add mod">
          <ac:chgData name="Marcia Cristina Pereira, Enel" userId="55bfb2b5-20fc-4aa5-b6cc-639fb947d556" providerId="ADAL" clId="{D70D85F7-D981-4EDA-AAA9-70C2BDFC0F71}" dt="2023-08-24T13:03:20.681" v="1307" actId="478"/>
          <ac:spMkLst>
            <pc:docMk/>
            <pc:sldMk cId="2488686998" sldId="2147471730"/>
            <ac:spMk id="9" creationId="{18DF2916-3923-414A-C6B8-809A5F5EDBBE}"/>
          </ac:spMkLst>
        </pc:spChg>
        <pc:spChg chg="add mod">
          <ac:chgData name="Marcia Cristina Pereira, Enel" userId="55bfb2b5-20fc-4aa5-b6cc-639fb947d556" providerId="ADAL" clId="{D70D85F7-D981-4EDA-AAA9-70C2BDFC0F71}" dt="2023-08-24T13:19:14.201" v="2357" actId="207"/>
          <ac:spMkLst>
            <pc:docMk/>
            <pc:sldMk cId="2488686998" sldId="2147471730"/>
            <ac:spMk id="10" creationId="{63509D40-5774-9E10-D82E-25438DB84229}"/>
          </ac:spMkLst>
        </pc:spChg>
        <pc:graphicFrameChg chg="mod">
          <ac:chgData name="Marcia Cristina Pereira, Enel" userId="55bfb2b5-20fc-4aa5-b6cc-639fb947d556" providerId="ADAL" clId="{D70D85F7-D981-4EDA-AAA9-70C2BDFC0F71}" dt="2023-08-24T13:03:17.252" v="1306"/>
          <ac:graphicFrameMkLst>
            <pc:docMk/>
            <pc:sldMk cId="2488686998" sldId="2147471730"/>
            <ac:graphicFrameMk id="4" creationId="{15EA9DD6-7D9B-87FC-62F3-B8C7C24301E0}"/>
          </ac:graphicFrameMkLst>
        </pc:graphicFrameChg>
        <pc:graphicFrameChg chg="del">
          <ac:chgData name="Marcia Cristina Pereira, Enel" userId="55bfb2b5-20fc-4aa5-b6cc-639fb947d556" providerId="ADAL" clId="{D70D85F7-D981-4EDA-AAA9-70C2BDFC0F71}" dt="2023-08-24T13:03:22.644" v="1308" actId="478"/>
          <ac:graphicFrameMkLst>
            <pc:docMk/>
            <pc:sldMk cId="2488686998" sldId="2147471730"/>
            <ac:graphicFrameMk id="12" creationId="{8397DDBD-75AC-7EBE-5878-743F63D15555}"/>
          </ac:graphicFrameMkLst>
        </pc:graphicFrameChg>
      </pc:sldChg>
      <pc:sldChg chg="modSp add mod">
        <pc:chgData name="Marcia Cristina Pereira, Enel" userId="55bfb2b5-20fc-4aa5-b6cc-639fb947d556" providerId="ADAL" clId="{D70D85F7-D981-4EDA-AAA9-70C2BDFC0F71}" dt="2023-08-24T13:19:07.683" v="2356" actId="207"/>
        <pc:sldMkLst>
          <pc:docMk/>
          <pc:sldMk cId="1180231462" sldId="2147471731"/>
        </pc:sldMkLst>
        <pc:spChg chg="mod">
          <ac:chgData name="Marcia Cristina Pereira, Enel" userId="55bfb2b5-20fc-4aa5-b6cc-639fb947d556" providerId="ADAL" clId="{D70D85F7-D981-4EDA-AAA9-70C2BDFC0F71}" dt="2023-08-24T13:04:46.717" v="1387" actId="948"/>
          <ac:spMkLst>
            <pc:docMk/>
            <pc:sldMk cId="1180231462" sldId="2147471731"/>
            <ac:spMk id="2" creationId="{51C7C354-4C7B-FC39-9EB2-786F5CBDD591}"/>
          </ac:spMkLst>
        </pc:spChg>
        <pc:spChg chg="mod">
          <ac:chgData name="Marcia Cristina Pereira, Enel" userId="55bfb2b5-20fc-4aa5-b6cc-639fb947d556" providerId="ADAL" clId="{D70D85F7-D981-4EDA-AAA9-70C2BDFC0F71}" dt="2023-08-24T13:19:07.683" v="2356" actId="207"/>
          <ac:spMkLst>
            <pc:docMk/>
            <pc:sldMk cId="1180231462" sldId="2147471731"/>
            <ac:spMk id="10" creationId="{63509D40-5774-9E10-D82E-25438DB84229}"/>
          </ac:spMkLst>
        </pc:spChg>
        <pc:graphicFrameChg chg="mod">
          <ac:chgData name="Marcia Cristina Pereira, Enel" userId="55bfb2b5-20fc-4aa5-b6cc-639fb947d556" providerId="ADAL" clId="{D70D85F7-D981-4EDA-AAA9-70C2BDFC0F71}" dt="2023-08-24T13:04:46.717" v="1391"/>
          <ac:graphicFrameMkLst>
            <pc:docMk/>
            <pc:sldMk cId="1180231462" sldId="2147471731"/>
            <ac:graphicFrameMk id="4" creationId="{15EA9DD6-7D9B-87FC-62F3-B8C7C24301E0}"/>
          </ac:graphicFrameMkLst>
        </pc:graphicFrameChg>
      </pc:sldChg>
      <pc:sldChg chg="addSp delSp modSp add del mod delAnim modAnim">
        <pc:chgData name="Marcia Cristina Pereira, Enel" userId="55bfb2b5-20fc-4aa5-b6cc-639fb947d556" providerId="ADAL" clId="{D70D85F7-D981-4EDA-AAA9-70C2BDFC0F71}" dt="2023-08-29T17:29:08.122" v="4862" actId="47"/>
        <pc:sldMkLst>
          <pc:docMk/>
          <pc:sldMk cId="3125688059" sldId="2147471732"/>
        </pc:sldMkLst>
        <pc:spChg chg="mod">
          <ac:chgData name="Marcia Cristina Pereira, Enel" userId="55bfb2b5-20fc-4aa5-b6cc-639fb947d556" providerId="ADAL" clId="{D70D85F7-D981-4EDA-AAA9-70C2BDFC0F71}" dt="2023-08-24T13:22:46.375" v="2430" actId="948"/>
          <ac:spMkLst>
            <pc:docMk/>
            <pc:sldMk cId="3125688059" sldId="2147471732"/>
            <ac:spMk id="2" creationId="{51C7C354-4C7B-FC39-9EB2-786F5CBDD591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22:45.778" v="2426"/>
          <ac:spMkLst>
            <pc:docMk/>
            <pc:sldMk cId="3125688059" sldId="2147471732"/>
            <ac:spMk id="3" creationId="{8CA6EAB6-D32E-F27F-F075-E9635CCC7A87}"/>
          </ac:spMkLst>
        </pc:spChg>
        <pc:spChg chg="add del mod">
          <ac:chgData name="Marcia Cristina Pereira, Enel" userId="55bfb2b5-20fc-4aa5-b6cc-639fb947d556" providerId="ADAL" clId="{D70D85F7-D981-4EDA-AAA9-70C2BDFC0F71}" dt="2023-08-29T16:10:50.152" v="2966" actId="478"/>
          <ac:spMkLst>
            <pc:docMk/>
            <pc:sldMk cId="3125688059" sldId="2147471732"/>
            <ac:spMk id="3" creationId="{8E62D0F3-AF97-D1F9-CF6C-E7DB01494B88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05:29.380" v="1534"/>
          <ac:spMkLst>
            <pc:docMk/>
            <pc:sldMk cId="3125688059" sldId="2147471732"/>
            <ac:spMk id="3" creationId="{C5622B6C-608E-5EF3-9DAF-EEDA3FCD4293}"/>
          </ac:spMkLst>
        </pc:spChg>
        <pc:spChg chg="add del mod">
          <ac:chgData name="Marcia Cristina Pereira, Enel" userId="55bfb2b5-20fc-4aa5-b6cc-639fb947d556" providerId="ADAL" clId="{D70D85F7-D981-4EDA-AAA9-70C2BDFC0F71}" dt="2023-08-29T16:10:32.897" v="2962" actId="478"/>
          <ac:spMkLst>
            <pc:docMk/>
            <pc:sldMk cId="3125688059" sldId="2147471732"/>
            <ac:spMk id="5" creationId="{B598EAFB-B985-5E0B-5CDD-CA6D5F2778A8}"/>
          </ac:spMkLst>
        </pc:spChg>
        <pc:spChg chg="add del mod">
          <ac:chgData name="Marcia Cristina Pereira, Enel" userId="55bfb2b5-20fc-4aa5-b6cc-639fb947d556" providerId="ADAL" clId="{D70D85F7-D981-4EDA-AAA9-70C2BDFC0F71}" dt="2023-08-29T16:10:32.897" v="2962" actId="478"/>
          <ac:spMkLst>
            <pc:docMk/>
            <pc:sldMk cId="3125688059" sldId="2147471732"/>
            <ac:spMk id="6" creationId="{24EF8D51-EFFC-11CF-C544-752E15FA489A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22:46.439" v="2471"/>
          <ac:spMkLst>
            <pc:docMk/>
            <pc:sldMk cId="3125688059" sldId="2147471732"/>
            <ac:spMk id="7" creationId="{9DB5C72E-1AF2-005B-3D5C-FBBEEE0FC2D0}"/>
          </ac:spMkLst>
        </pc:spChg>
        <pc:spChg chg="add del mod">
          <ac:chgData name="Marcia Cristina Pereira, Enel" userId="55bfb2b5-20fc-4aa5-b6cc-639fb947d556" providerId="ADAL" clId="{D70D85F7-D981-4EDA-AAA9-70C2BDFC0F71}" dt="2023-08-29T16:10:50.152" v="2966" actId="478"/>
          <ac:spMkLst>
            <pc:docMk/>
            <pc:sldMk cId="3125688059" sldId="2147471732"/>
            <ac:spMk id="7" creationId="{FD747546-D7EC-569B-E940-41C604F80060}"/>
          </ac:spMkLst>
        </pc:spChg>
        <pc:spChg chg="add del mod">
          <ac:chgData name="Marcia Cristina Pereira, Enel" userId="55bfb2b5-20fc-4aa5-b6cc-639fb947d556" providerId="ADAL" clId="{D70D85F7-D981-4EDA-AAA9-70C2BDFC0F71}" dt="2023-08-29T16:10:50.152" v="2966" actId="478"/>
          <ac:spMkLst>
            <pc:docMk/>
            <pc:sldMk cId="3125688059" sldId="2147471732"/>
            <ac:spMk id="8" creationId="{80071537-4637-2AD4-DF4D-45C356B84B14}"/>
          </ac:spMkLst>
        </pc:spChg>
        <pc:spChg chg="mod">
          <ac:chgData name="Marcia Cristina Pereira, Enel" userId="55bfb2b5-20fc-4aa5-b6cc-639fb947d556" providerId="ADAL" clId="{D70D85F7-D981-4EDA-AAA9-70C2BDFC0F71}" dt="2023-08-29T16:01:24.510" v="2961" actId="20577"/>
          <ac:spMkLst>
            <pc:docMk/>
            <pc:sldMk cId="3125688059" sldId="2147471732"/>
            <ac:spMk id="9" creationId="{18DF2916-3923-414A-C6B8-809A5F5EDBBE}"/>
          </ac:spMkLst>
        </pc:spChg>
        <pc:spChg chg="del mod">
          <ac:chgData name="Marcia Cristina Pereira, Enel" userId="55bfb2b5-20fc-4aa5-b6cc-639fb947d556" providerId="ADAL" clId="{D70D85F7-D981-4EDA-AAA9-70C2BDFC0F71}" dt="2023-08-29T16:10:32.897" v="2962" actId="478"/>
          <ac:spMkLst>
            <pc:docMk/>
            <pc:sldMk cId="3125688059" sldId="2147471732"/>
            <ac:spMk id="10" creationId="{63509D40-5774-9E10-D82E-25438DB84229}"/>
          </ac:spMkLst>
        </pc:spChg>
        <pc:spChg chg="add del mod">
          <ac:chgData name="Marcia Cristina Pereira, Enel" userId="55bfb2b5-20fc-4aa5-b6cc-639fb947d556" providerId="ADAL" clId="{D70D85F7-D981-4EDA-AAA9-70C2BDFC0F71}" dt="2023-08-29T16:12:33.410" v="3069" actId="478"/>
          <ac:spMkLst>
            <pc:docMk/>
            <pc:sldMk cId="3125688059" sldId="2147471732"/>
            <ac:spMk id="11" creationId="{5277AA8E-0815-5B26-9A02-93835F9C0957}"/>
          </ac:spMkLst>
        </pc:spChg>
        <pc:spChg chg="add del mod">
          <ac:chgData name="Marcia Cristina Pereira, Enel" userId="55bfb2b5-20fc-4aa5-b6cc-639fb947d556" providerId="ADAL" clId="{D70D85F7-D981-4EDA-AAA9-70C2BDFC0F71}" dt="2023-08-29T16:12:31.363" v="3068" actId="478"/>
          <ac:spMkLst>
            <pc:docMk/>
            <pc:sldMk cId="3125688059" sldId="2147471732"/>
            <ac:spMk id="12" creationId="{C59B24EC-566D-7BA9-B1B2-A495C4E3D607}"/>
          </ac:spMkLst>
        </pc:spChg>
        <pc:spChg chg="add del mod">
          <ac:chgData name="Marcia Cristina Pereira, Enel" userId="55bfb2b5-20fc-4aa5-b6cc-639fb947d556" providerId="ADAL" clId="{D70D85F7-D981-4EDA-AAA9-70C2BDFC0F71}" dt="2023-08-29T16:10:50.152" v="2966" actId="478"/>
          <ac:spMkLst>
            <pc:docMk/>
            <pc:sldMk cId="3125688059" sldId="2147471732"/>
            <ac:spMk id="13" creationId="{53C6441D-E87C-B1D1-14DA-0D459C067793}"/>
          </ac:spMkLst>
        </pc:spChg>
        <pc:spChg chg="add del mod">
          <ac:chgData name="Marcia Cristina Pereira, Enel" userId="55bfb2b5-20fc-4aa5-b6cc-639fb947d556" providerId="ADAL" clId="{D70D85F7-D981-4EDA-AAA9-70C2BDFC0F71}" dt="2023-08-29T16:10:50.152" v="2966" actId="478"/>
          <ac:spMkLst>
            <pc:docMk/>
            <pc:sldMk cId="3125688059" sldId="2147471732"/>
            <ac:spMk id="14" creationId="{8EB303DF-84EA-7DD1-F1F6-D9E3BBDAFA0C}"/>
          </ac:spMkLst>
        </pc:spChg>
        <pc:spChg chg="add del mod">
          <ac:chgData name="Marcia Cristina Pereira, Enel" userId="55bfb2b5-20fc-4aa5-b6cc-639fb947d556" providerId="ADAL" clId="{D70D85F7-D981-4EDA-AAA9-70C2BDFC0F71}" dt="2023-08-29T16:10:50.152" v="2966" actId="478"/>
          <ac:spMkLst>
            <pc:docMk/>
            <pc:sldMk cId="3125688059" sldId="2147471732"/>
            <ac:spMk id="15" creationId="{D690C557-E726-0295-E147-FBEFE53036DE}"/>
          </ac:spMkLst>
        </pc:spChg>
        <pc:spChg chg="add del mod">
          <ac:chgData name="Marcia Cristina Pereira, Enel" userId="55bfb2b5-20fc-4aa5-b6cc-639fb947d556" providerId="ADAL" clId="{D70D85F7-D981-4EDA-AAA9-70C2BDFC0F71}" dt="2023-08-29T16:12:31.363" v="3068" actId="478"/>
          <ac:spMkLst>
            <pc:docMk/>
            <pc:sldMk cId="3125688059" sldId="2147471732"/>
            <ac:spMk id="16" creationId="{C23169BA-8280-D43F-5521-0DCFF8F35A58}"/>
          </ac:spMkLst>
        </pc:spChg>
        <pc:spChg chg="add del mod">
          <ac:chgData name="Marcia Cristina Pereira, Enel" userId="55bfb2b5-20fc-4aa5-b6cc-639fb947d556" providerId="ADAL" clId="{D70D85F7-D981-4EDA-AAA9-70C2BDFC0F71}" dt="2023-08-29T16:12:31.363" v="3068" actId="478"/>
          <ac:spMkLst>
            <pc:docMk/>
            <pc:sldMk cId="3125688059" sldId="2147471732"/>
            <ac:spMk id="17" creationId="{2318D904-B58D-E2E7-A2EA-00674EA15E45}"/>
          </ac:spMkLst>
        </pc:spChg>
        <pc:spChg chg="add del mod">
          <ac:chgData name="Marcia Cristina Pereira, Enel" userId="55bfb2b5-20fc-4aa5-b6cc-639fb947d556" providerId="ADAL" clId="{D70D85F7-D981-4EDA-AAA9-70C2BDFC0F71}" dt="2023-08-29T16:12:31.363" v="3068" actId="478"/>
          <ac:spMkLst>
            <pc:docMk/>
            <pc:sldMk cId="3125688059" sldId="2147471732"/>
            <ac:spMk id="18" creationId="{D6B50DA8-4E1B-8FED-0061-E921D86C5CAA}"/>
          </ac:spMkLst>
        </pc:spChg>
        <pc:spChg chg="add del mod">
          <ac:chgData name="Marcia Cristina Pereira, Enel" userId="55bfb2b5-20fc-4aa5-b6cc-639fb947d556" providerId="ADAL" clId="{D70D85F7-D981-4EDA-AAA9-70C2BDFC0F71}" dt="2023-08-29T16:12:31.363" v="3068" actId="478"/>
          <ac:spMkLst>
            <pc:docMk/>
            <pc:sldMk cId="3125688059" sldId="2147471732"/>
            <ac:spMk id="19" creationId="{21108748-6EF3-A345-C21B-DBDF9A5AF01B}"/>
          </ac:spMkLst>
        </pc:spChg>
        <pc:spChg chg="add del mod">
          <ac:chgData name="Marcia Cristina Pereira, Enel" userId="55bfb2b5-20fc-4aa5-b6cc-639fb947d556" providerId="ADAL" clId="{D70D85F7-D981-4EDA-AAA9-70C2BDFC0F71}" dt="2023-08-29T16:12:31.363" v="3068" actId="478"/>
          <ac:spMkLst>
            <pc:docMk/>
            <pc:sldMk cId="3125688059" sldId="2147471732"/>
            <ac:spMk id="20" creationId="{7D5DCC20-3D0D-3EA2-C898-ED7E214B3740}"/>
          </ac:spMkLst>
        </pc:spChg>
        <pc:spChg chg="del mod">
          <ac:chgData name="Marcia Cristina Pereira, Enel" userId="55bfb2b5-20fc-4aa5-b6cc-639fb947d556" providerId="ADAL" clId="{D70D85F7-D981-4EDA-AAA9-70C2BDFC0F71}" dt="2023-08-29T16:14:45.491" v="3132" actId="478"/>
          <ac:spMkLst>
            <pc:docMk/>
            <pc:sldMk cId="3125688059" sldId="2147471732"/>
            <ac:spMk id="23" creationId="{4C2C5FD5-6267-DE3A-C524-2B33C08141B0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24" creationId="{99E69B8D-70D1-7AEF-E5EB-9D80299F508A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25" creationId="{E2A774EA-E48F-751C-ED70-EB6BBCBB0243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27" creationId="{99F91B71-8D7A-C560-9160-C4F110906B8A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28" creationId="{2590611E-F831-6F07-4FB2-76A3D5989471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29" creationId="{6B24DD24-E51B-95E9-0F44-07779C607317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31" creationId="{E4B4B7CB-DD80-BDE8-ECC3-FBC6B8BEA1FA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32" creationId="{98B08793-D60D-E559-A632-58C2EC924542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33" creationId="{44885B3D-C69E-70A3-34AF-EDCB1F1B3CF1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35" creationId="{42FF57DB-6593-59ED-E47B-093FE92BFB4C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37" creationId="{00AE827B-8BC6-0F0F-A53C-97E46131941A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38" creationId="{722BA961-26E9-2C36-F659-BA11CAFF349B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40" creationId="{C1935B11-0E41-FC73-D8D9-877538782372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41" creationId="{2AA77414-351D-ABAE-252F-15BB13330EB1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43" creationId="{35021082-9B51-D7BF-FE9F-888818259580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44" creationId="{990AD136-C17F-5E05-3A98-A7C2B54FF2A4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46" creationId="{7AEB2D06-76D8-852B-AA11-64076D0EF0B7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47" creationId="{E27268A3-25A9-4817-3FD8-DF868ADC84D4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49" creationId="{4BCD29C4-2B69-AC3D-47D9-963B7AA58A44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50" creationId="{9966E7CF-D6DD-8AC5-7B16-C999795CB035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52" creationId="{88ACAB1D-D87F-2A77-F638-BCCCD1C529DB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53" creationId="{3A3AF935-3AF0-599E-DE07-AF48D1D91CC2}"/>
          </ac:spMkLst>
        </pc:spChg>
        <pc:spChg chg="add 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54" creationId="{3F4E40AB-A497-8ECE-2970-52E320040388}"/>
          </ac:spMkLst>
        </pc:spChg>
        <pc:spChg chg="add 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55" creationId="{1C75D3F2-9055-0D80-9C16-F7C4B383D311}"/>
          </ac:spMkLst>
        </pc:spChg>
        <pc:spChg chg="add 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56" creationId="{D16C57DF-4D15-BFD8-5854-3F9F5FF0DE20}"/>
          </ac:spMkLst>
        </pc:spChg>
        <pc:spChg chg="add 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57" creationId="{5C1F861D-72CF-DBB6-3BE6-9B08149C09D1}"/>
          </ac:spMkLst>
        </pc:spChg>
        <pc:spChg chg="add mod">
          <ac:chgData name="Marcia Cristina Pereira, Enel" userId="55bfb2b5-20fc-4aa5-b6cc-639fb947d556" providerId="ADAL" clId="{D70D85F7-D981-4EDA-AAA9-70C2BDFC0F71}" dt="2023-08-29T16:15:28.404" v="3175" actId="20577"/>
          <ac:spMkLst>
            <pc:docMk/>
            <pc:sldMk cId="3125688059" sldId="2147471732"/>
            <ac:spMk id="58" creationId="{0DF37557-ECD0-61EB-2318-E22E4115E794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60" creationId="{E766D46A-B7FF-B15B-30C9-329CB3C38C4B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62" creationId="{9FAE60A8-0C98-DE8B-AA5D-D4C321C49FFB}"/>
          </ac:spMkLst>
        </pc:spChg>
        <pc:spChg chg="mod">
          <ac:chgData name="Marcia Cristina Pereira, Enel" userId="55bfb2b5-20fc-4aa5-b6cc-639fb947d556" providerId="ADAL" clId="{D70D85F7-D981-4EDA-AAA9-70C2BDFC0F71}" dt="2023-08-29T16:12:33.972" v="3070"/>
          <ac:spMkLst>
            <pc:docMk/>
            <pc:sldMk cId="3125688059" sldId="2147471732"/>
            <ac:spMk id="63" creationId="{F3BBE6A3-3CBB-DF6B-7386-F2C5377D5C07}"/>
          </ac:spMkLst>
        </pc:spChg>
        <pc:spChg chg="add del mod">
          <ac:chgData name="Marcia Cristina Pereira, Enel" userId="55bfb2b5-20fc-4aa5-b6cc-639fb947d556" providerId="ADAL" clId="{D70D85F7-D981-4EDA-AAA9-70C2BDFC0F71}" dt="2023-08-29T16:14:48.449" v="3133" actId="478"/>
          <ac:spMkLst>
            <pc:docMk/>
            <pc:sldMk cId="3125688059" sldId="2147471732"/>
            <ac:spMk id="64" creationId="{F868C4AD-017A-58D9-4718-1FAD59ACE713}"/>
          </ac:spMkLst>
        </pc:spChg>
        <pc:spChg chg="add mod">
          <ac:chgData name="Marcia Cristina Pereira, Enel" userId="55bfb2b5-20fc-4aa5-b6cc-639fb947d556" providerId="ADAL" clId="{D70D85F7-D981-4EDA-AAA9-70C2BDFC0F71}" dt="2023-08-29T16:15:07.030" v="3163" actId="1037"/>
          <ac:spMkLst>
            <pc:docMk/>
            <pc:sldMk cId="3125688059" sldId="2147471732"/>
            <ac:spMk id="65" creationId="{74C21BDF-FABD-48AB-8A87-8B9A50101CFF}"/>
          </ac:spMkLst>
        </pc:spChg>
        <pc:spChg chg="add mod">
          <ac:chgData name="Marcia Cristina Pereira, Enel" userId="55bfb2b5-20fc-4aa5-b6cc-639fb947d556" providerId="ADAL" clId="{D70D85F7-D981-4EDA-AAA9-70C2BDFC0F71}" dt="2023-08-29T16:15:07.030" v="3163" actId="1037"/>
          <ac:spMkLst>
            <pc:docMk/>
            <pc:sldMk cId="3125688059" sldId="2147471732"/>
            <ac:spMk id="66" creationId="{85C80452-D677-6912-1123-BF75AA269292}"/>
          </ac:spMkLst>
        </pc:spChg>
        <pc:spChg chg="add mod">
          <ac:chgData name="Marcia Cristina Pereira, Enel" userId="55bfb2b5-20fc-4aa5-b6cc-639fb947d556" providerId="ADAL" clId="{D70D85F7-D981-4EDA-AAA9-70C2BDFC0F71}" dt="2023-08-29T16:15:07.030" v="3163" actId="1037"/>
          <ac:spMkLst>
            <pc:docMk/>
            <pc:sldMk cId="3125688059" sldId="2147471732"/>
            <ac:spMk id="67" creationId="{434093AD-7E8B-5292-1B58-F601D9074998}"/>
          </ac:spMkLst>
        </pc:spChg>
        <pc:spChg chg="add mod">
          <ac:chgData name="Marcia Cristina Pereira, Enel" userId="55bfb2b5-20fc-4aa5-b6cc-639fb947d556" providerId="ADAL" clId="{D70D85F7-D981-4EDA-AAA9-70C2BDFC0F71}" dt="2023-08-29T16:15:07.030" v="3163" actId="1037"/>
          <ac:spMkLst>
            <pc:docMk/>
            <pc:sldMk cId="3125688059" sldId="2147471732"/>
            <ac:spMk id="68" creationId="{EA58DD24-4EA7-D273-A456-15C455A718EE}"/>
          </ac:spMkLst>
        </pc:spChg>
        <pc:spChg chg="add mod">
          <ac:chgData name="Marcia Cristina Pereira, Enel" userId="55bfb2b5-20fc-4aa5-b6cc-639fb947d556" providerId="ADAL" clId="{D70D85F7-D981-4EDA-AAA9-70C2BDFC0F71}" dt="2023-08-29T16:15:07.030" v="3163" actId="1037"/>
          <ac:spMkLst>
            <pc:docMk/>
            <pc:sldMk cId="3125688059" sldId="2147471732"/>
            <ac:spMk id="69" creationId="{E3121CA0-5CE2-1C10-7D8C-44D3C0A03A60}"/>
          </ac:spMkLst>
        </pc:spChg>
        <pc:spChg chg="add mod">
          <ac:chgData name="Marcia Cristina Pereira, Enel" userId="55bfb2b5-20fc-4aa5-b6cc-639fb947d556" providerId="ADAL" clId="{D70D85F7-D981-4EDA-AAA9-70C2BDFC0F71}" dt="2023-08-29T16:15:07.030" v="3163" actId="1037"/>
          <ac:spMkLst>
            <pc:docMk/>
            <pc:sldMk cId="3125688059" sldId="2147471732"/>
            <ac:spMk id="70" creationId="{4A8FAA21-0149-88BB-430A-2F0D05297F7C}"/>
          </ac:spMkLst>
        </pc:spChg>
        <pc:spChg chg="add mod">
          <ac:chgData name="Marcia Cristina Pereira, Enel" userId="55bfb2b5-20fc-4aa5-b6cc-639fb947d556" providerId="ADAL" clId="{D70D85F7-D981-4EDA-AAA9-70C2BDFC0F71}" dt="2023-08-29T16:15:07.030" v="3163" actId="1037"/>
          <ac:spMkLst>
            <pc:docMk/>
            <pc:sldMk cId="3125688059" sldId="2147471732"/>
            <ac:spMk id="71" creationId="{472FE086-FF6D-8BCD-B44B-378210587BBF}"/>
          </ac:spMkLst>
        </pc:spChg>
        <pc:spChg chg="add mod">
          <ac:chgData name="Marcia Cristina Pereira, Enel" userId="55bfb2b5-20fc-4aa5-b6cc-639fb947d556" providerId="ADAL" clId="{D70D85F7-D981-4EDA-AAA9-70C2BDFC0F71}" dt="2023-08-29T16:15:07.030" v="3163" actId="1037"/>
          <ac:spMkLst>
            <pc:docMk/>
            <pc:sldMk cId="3125688059" sldId="2147471732"/>
            <ac:spMk id="72" creationId="{8D9C35AF-D954-7F08-70A8-430AC573053C}"/>
          </ac:spMkLst>
        </pc:spChg>
        <pc:spChg chg="add mod">
          <ac:chgData name="Marcia Cristina Pereira, Enel" userId="55bfb2b5-20fc-4aa5-b6cc-639fb947d556" providerId="ADAL" clId="{D70D85F7-D981-4EDA-AAA9-70C2BDFC0F71}" dt="2023-08-29T16:15:07.030" v="3163" actId="1037"/>
          <ac:spMkLst>
            <pc:docMk/>
            <pc:sldMk cId="3125688059" sldId="2147471732"/>
            <ac:spMk id="73" creationId="{1DCC48E2-F278-3654-0E53-0B600D9C36B9}"/>
          </ac:spMkLst>
        </pc:spChg>
        <pc:grpChg chg="add del mod">
          <ac:chgData name="Marcia Cristina Pereira, Enel" userId="55bfb2b5-20fc-4aa5-b6cc-639fb947d556" providerId="ADAL" clId="{D70D85F7-D981-4EDA-AAA9-70C2BDFC0F71}" dt="2023-08-29T16:14:50.492" v="3134" actId="478"/>
          <ac:grpSpMkLst>
            <pc:docMk/>
            <pc:sldMk cId="3125688059" sldId="2147471732"/>
            <ac:grpSpMk id="22" creationId="{7F1B588A-3A9B-C399-F851-D6D3156173F4}"/>
          </ac:grpSpMkLst>
        </pc:grpChg>
        <pc:grpChg chg="add mod">
          <ac:chgData name="Marcia Cristina Pereira, Enel" userId="55bfb2b5-20fc-4aa5-b6cc-639fb947d556" providerId="ADAL" clId="{D70D85F7-D981-4EDA-AAA9-70C2BDFC0F71}" dt="2023-08-29T16:15:07.030" v="3163" actId="1037"/>
          <ac:grpSpMkLst>
            <pc:docMk/>
            <pc:sldMk cId="3125688059" sldId="2147471732"/>
            <ac:grpSpMk id="26" creationId="{FF57B0C5-D4DA-2856-3132-330B2D9D5A1B}"/>
          </ac:grpSpMkLst>
        </pc:grpChg>
        <pc:grpChg chg="add mod">
          <ac:chgData name="Marcia Cristina Pereira, Enel" userId="55bfb2b5-20fc-4aa5-b6cc-639fb947d556" providerId="ADAL" clId="{D70D85F7-D981-4EDA-AAA9-70C2BDFC0F71}" dt="2023-08-29T16:15:07.030" v="3163" actId="1037"/>
          <ac:grpSpMkLst>
            <pc:docMk/>
            <pc:sldMk cId="3125688059" sldId="2147471732"/>
            <ac:grpSpMk id="30" creationId="{8422C6CE-7B93-9C67-7E5B-9DB748E067F0}"/>
          </ac:grpSpMkLst>
        </pc:grpChg>
        <pc:grpChg chg="add mod">
          <ac:chgData name="Marcia Cristina Pereira, Enel" userId="55bfb2b5-20fc-4aa5-b6cc-639fb947d556" providerId="ADAL" clId="{D70D85F7-D981-4EDA-AAA9-70C2BDFC0F71}" dt="2023-08-29T16:15:07.030" v="3163" actId="1037"/>
          <ac:grpSpMkLst>
            <pc:docMk/>
            <pc:sldMk cId="3125688059" sldId="2147471732"/>
            <ac:grpSpMk id="34" creationId="{7EB5D861-550C-12A2-E8B9-76F9E479F295}"/>
          </ac:grpSpMkLst>
        </pc:grpChg>
        <pc:grpChg chg="mod">
          <ac:chgData name="Marcia Cristina Pereira, Enel" userId="55bfb2b5-20fc-4aa5-b6cc-639fb947d556" providerId="ADAL" clId="{D70D85F7-D981-4EDA-AAA9-70C2BDFC0F71}" dt="2023-08-29T16:12:33.972" v="3070"/>
          <ac:grpSpMkLst>
            <pc:docMk/>
            <pc:sldMk cId="3125688059" sldId="2147471732"/>
            <ac:grpSpMk id="36" creationId="{B27738F3-27CE-EBA6-D470-125DD0CA9239}"/>
          </ac:grpSpMkLst>
        </pc:grpChg>
        <pc:grpChg chg="add mod">
          <ac:chgData name="Marcia Cristina Pereira, Enel" userId="55bfb2b5-20fc-4aa5-b6cc-639fb947d556" providerId="ADAL" clId="{D70D85F7-D981-4EDA-AAA9-70C2BDFC0F71}" dt="2023-08-29T16:12:33.972" v="3070"/>
          <ac:grpSpMkLst>
            <pc:docMk/>
            <pc:sldMk cId="3125688059" sldId="2147471732"/>
            <ac:grpSpMk id="39" creationId="{335CDEB1-0F27-83A3-6A79-3A42DAF0E825}"/>
          </ac:grpSpMkLst>
        </pc:grpChg>
        <pc:grpChg chg="add mod">
          <ac:chgData name="Marcia Cristina Pereira, Enel" userId="55bfb2b5-20fc-4aa5-b6cc-639fb947d556" providerId="ADAL" clId="{D70D85F7-D981-4EDA-AAA9-70C2BDFC0F71}" dt="2023-08-29T16:12:33.972" v="3070"/>
          <ac:grpSpMkLst>
            <pc:docMk/>
            <pc:sldMk cId="3125688059" sldId="2147471732"/>
            <ac:grpSpMk id="42" creationId="{828AF7D9-5232-74EB-C6E4-8AA2EF551F90}"/>
          </ac:grpSpMkLst>
        </pc:grpChg>
        <pc:grpChg chg="add mod">
          <ac:chgData name="Marcia Cristina Pereira, Enel" userId="55bfb2b5-20fc-4aa5-b6cc-639fb947d556" providerId="ADAL" clId="{D70D85F7-D981-4EDA-AAA9-70C2BDFC0F71}" dt="2023-08-29T16:12:33.972" v="3070"/>
          <ac:grpSpMkLst>
            <pc:docMk/>
            <pc:sldMk cId="3125688059" sldId="2147471732"/>
            <ac:grpSpMk id="45" creationId="{425EBE79-3D3F-8FD2-0800-986284712C62}"/>
          </ac:grpSpMkLst>
        </pc:grpChg>
        <pc:grpChg chg="add mod">
          <ac:chgData name="Marcia Cristina Pereira, Enel" userId="55bfb2b5-20fc-4aa5-b6cc-639fb947d556" providerId="ADAL" clId="{D70D85F7-D981-4EDA-AAA9-70C2BDFC0F71}" dt="2023-08-29T16:12:33.972" v="3070"/>
          <ac:grpSpMkLst>
            <pc:docMk/>
            <pc:sldMk cId="3125688059" sldId="2147471732"/>
            <ac:grpSpMk id="48" creationId="{ECF7BD96-1625-0592-A266-C9205035A736}"/>
          </ac:grpSpMkLst>
        </pc:grpChg>
        <pc:grpChg chg="add mod">
          <ac:chgData name="Marcia Cristina Pereira, Enel" userId="55bfb2b5-20fc-4aa5-b6cc-639fb947d556" providerId="ADAL" clId="{D70D85F7-D981-4EDA-AAA9-70C2BDFC0F71}" dt="2023-08-29T16:12:33.972" v="3070"/>
          <ac:grpSpMkLst>
            <pc:docMk/>
            <pc:sldMk cId="3125688059" sldId="2147471732"/>
            <ac:grpSpMk id="51" creationId="{2E745852-CCC3-CC5D-8457-B70B562A18CC}"/>
          </ac:grpSpMkLst>
        </pc:grpChg>
        <pc:grpChg chg="add mod">
          <ac:chgData name="Marcia Cristina Pereira, Enel" userId="55bfb2b5-20fc-4aa5-b6cc-639fb947d556" providerId="ADAL" clId="{D70D85F7-D981-4EDA-AAA9-70C2BDFC0F71}" dt="2023-08-29T16:15:07.030" v="3163" actId="1037"/>
          <ac:grpSpMkLst>
            <pc:docMk/>
            <pc:sldMk cId="3125688059" sldId="2147471732"/>
            <ac:grpSpMk id="59" creationId="{0A10BB10-E18E-99B1-7AAA-95AC75EBA7A9}"/>
          </ac:grpSpMkLst>
        </pc:grpChg>
        <pc:grpChg chg="mod">
          <ac:chgData name="Marcia Cristina Pereira, Enel" userId="55bfb2b5-20fc-4aa5-b6cc-639fb947d556" providerId="ADAL" clId="{D70D85F7-D981-4EDA-AAA9-70C2BDFC0F71}" dt="2023-08-29T16:12:33.972" v="3070"/>
          <ac:grpSpMkLst>
            <pc:docMk/>
            <pc:sldMk cId="3125688059" sldId="2147471732"/>
            <ac:grpSpMk id="61" creationId="{F3450EFF-2687-0108-7981-D6B6E103D328}"/>
          </ac:grpSpMkLst>
        </pc:grpChg>
        <pc:graphicFrameChg chg="mod">
          <ac:chgData name="Marcia Cristina Pereira, Enel" userId="55bfb2b5-20fc-4aa5-b6cc-639fb947d556" providerId="ADAL" clId="{D70D85F7-D981-4EDA-AAA9-70C2BDFC0F71}" dt="2023-08-24T13:22:46.439" v="2473"/>
          <ac:graphicFrameMkLst>
            <pc:docMk/>
            <pc:sldMk cId="3125688059" sldId="2147471732"/>
            <ac:graphicFrameMk id="4" creationId="{15EA9DD6-7D9B-87FC-62F3-B8C7C24301E0}"/>
          </ac:graphicFrameMkLst>
        </pc:graphicFrameChg>
      </pc:sldChg>
      <pc:sldChg chg="addSp delSp modSp add del mod ord">
        <pc:chgData name="Marcia Cristina Pereira, Enel" userId="55bfb2b5-20fc-4aa5-b6cc-639fb947d556" providerId="ADAL" clId="{D70D85F7-D981-4EDA-AAA9-70C2BDFC0F71}" dt="2023-08-24T18:53:21.631" v="2599" actId="47"/>
        <pc:sldMkLst>
          <pc:docMk/>
          <pc:sldMk cId="3374697641" sldId="2147471733"/>
        </pc:sldMkLst>
        <pc:spChg chg="mod">
          <ac:chgData name="Marcia Cristina Pereira, Enel" userId="55bfb2b5-20fc-4aa5-b6cc-639fb947d556" providerId="ADAL" clId="{D70D85F7-D981-4EDA-AAA9-70C2BDFC0F71}" dt="2023-08-24T13:06:56.931" v="1642" actId="948"/>
          <ac:spMkLst>
            <pc:docMk/>
            <pc:sldMk cId="3374697641" sldId="2147471733"/>
            <ac:spMk id="2" creationId="{51C7C354-4C7B-FC39-9EB2-786F5CBDD591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06:56.994" v="1683"/>
          <ac:spMkLst>
            <pc:docMk/>
            <pc:sldMk cId="3374697641" sldId="2147471733"/>
            <ac:spMk id="3" creationId="{9ADC3A0E-367E-0238-9F43-EBFD13C8DC75}"/>
          </ac:spMkLst>
        </pc:spChg>
        <pc:spChg chg="del">
          <ac:chgData name="Marcia Cristina Pereira, Enel" userId="55bfb2b5-20fc-4aa5-b6cc-639fb947d556" providerId="ADAL" clId="{D70D85F7-D981-4EDA-AAA9-70C2BDFC0F71}" dt="2023-08-24T13:07:15.769" v="1705" actId="478"/>
          <ac:spMkLst>
            <pc:docMk/>
            <pc:sldMk cId="3374697641" sldId="2147471733"/>
            <ac:spMk id="5" creationId="{B598EAFB-B985-5E0B-5CDD-CA6D5F2778A8}"/>
          </ac:spMkLst>
        </pc:spChg>
        <pc:spChg chg="del">
          <ac:chgData name="Marcia Cristina Pereira, Enel" userId="55bfb2b5-20fc-4aa5-b6cc-639fb947d556" providerId="ADAL" clId="{D70D85F7-D981-4EDA-AAA9-70C2BDFC0F71}" dt="2023-08-24T13:07:17.735" v="1706" actId="478"/>
          <ac:spMkLst>
            <pc:docMk/>
            <pc:sldMk cId="3374697641" sldId="2147471733"/>
            <ac:spMk id="6" creationId="{24EF8D51-EFFC-11CF-C544-752E15FA489A}"/>
          </ac:spMkLst>
        </pc:spChg>
        <pc:spChg chg="mod">
          <ac:chgData name="Marcia Cristina Pereira, Enel" userId="55bfb2b5-20fc-4aa5-b6cc-639fb947d556" providerId="ADAL" clId="{D70D85F7-D981-4EDA-AAA9-70C2BDFC0F71}" dt="2023-08-24T13:19:54.414" v="2363" actId="207"/>
          <ac:spMkLst>
            <pc:docMk/>
            <pc:sldMk cId="3374697641" sldId="2147471733"/>
            <ac:spMk id="10" creationId="{63509D40-5774-9E10-D82E-25438DB84229}"/>
          </ac:spMkLst>
        </pc:spChg>
        <pc:graphicFrameChg chg="mod">
          <ac:chgData name="Marcia Cristina Pereira, Enel" userId="55bfb2b5-20fc-4aa5-b6cc-639fb947d556" providerId="ADAL" clId="{D70D85F7-D981-4EDA-AAA9-70C2BDFC0F71}" dt="2023-08-24T13:06:56.994" v="1685"/>
          <ac:graphicFrameMkLst>
            <pc:docMk/>
            <pc:sldMk cId="3374697641" sldId="2147471733"/>
            <ac:graphicFrameMk id="4" creationId="{15EA9DD6-7D9B-87FC-62F3-B8C7C24301E0}"/>
          </ac:graphicFrameMkLst>
        </pc:graphicFrameChg>
      </pc:sldChg>
      <pc:sldChg chg="modSp add del mod">
        <pc:chgData name="Marcia Cristina Pereira, Enel" userId="55bfb2b5-20fc-4aa5-b6cc-639fb947d556" providerId="ADAL" clId="{D70D85F7-D981-4EDA-AAA9-70C2BDFC0F71}" dt="2023-08-24T18:53:23.059" v="2600" actId="47"/>
        <pc:sldMkLst>
          <pc:docMk/>
          <pc:sldMk cId="2952577182" sldId="2147471734"/>
        </pc:sldMkLst>
        <pc:spChg chg="mod">
          <ac:chgData name="Marcia Cristina Pereira, Enel" userId="55bfb2b5-20fc-4aa5-b6cc-639fb947d556" providerId="ADAL" clId="{D70D85F7-D981-4EDA-AAA9-70C2BDFC0F71}" dt="2023-08-24T13:20:03.563" v="2365" actId="207"/>
          <ac:spMkLst>
            <pc:docMk/>
            <pc:sldMk cId="2952577182" sldId="2147471734"/>
            <ac:spMk id="10" creationId="{63509D40-5774-9E10-D82E-25438DB84229}"/>
          </ac:spMkLst>
        </pc:spChg>
      </pc:sldChg>
      <pc:sldChg chg="mod modTransition modShow">
        <pc:chgData name="Marcia Cristina Pereira, Enel" userId="55bfb2b5-20fc-4aa5-b6cc-639fb947d556" providerId="ADAL" clId="{D70D85F7-D981-4EDA-AAA9-70C2BDFC0F71}" dt="2023-08-29T15:54:00.822" v="2957"/>
        <pc:sldMkLst>
          <pc:docMk/>
          <pc:sldMk cId="3265659548" sldId="2147471734"/>
        </pc:sldMkLst>
      </pc:sldChg>
      <pc:sldChg chg="mod modTransition modShow">
        <pc:chgData name="Marcia Cristina Pereira, Enel" userId="55bfb2b5-20fc-4aa5-b6cc-639fb947d556" providerId="ADAL" clId="{D70D85F7-D981-4EDA-AAA9-70C2BDFC0F71}" dt="2023-08-29T15:54:00.822" v="2957"/>
        <pc:sldMkLst>
          <pc:docMk/>
          <pc:sldMk cId="961978845" sldId="2147471735"/>
        </pc:sldMkLst>
      </pc:sldChg>
      <pc:sldChg chg="modSp add del mod">
        <pc:chgData name="Marcia Cristina Pereira, Enel" userId="55bfb2b5-20fc-4aa5-b6cc-639fb947d556" providerId="ADAL" clId="{D70D85F7-D981-4EDA-AAA9-70C2BDFC0F71}" dt="2023-08-24T18:53:30.063" v="2601" actId="47"/>
        <pc:sldMkLst>
          <pc:docMk/>
          <pc:sldMk cId="1312989066" sldId="2147471735"/>
        </pc:sldMkLst>
        <pc:spChg chg="mod">
          <ac:chgData name="Marcia Cristina Pereira, Enel" userId="55bfb2b5-20fc-4aa5-b6cc-639fb947d556" providerId="ADAL" clId="{D70D85F7-D981-4EDA-AAA9-70C2BDFC0F71}" dt="2023-08-24T13:20:12.742" v="2367" actId="207"/>
          <ac:spMkLst>
            <pc:docMk/>
            <pc:sldMk cId="1312989066" sldId="2147471735"/>
            <ac:spMk id="10" creationId="{63509D40-5774-9E10-D82E-25438DB84229}"/>
          </ac:spMkLst>
        </pc:spChg>
      </pc:sldChg>
      <pc:sldChg chg="mod ord modTransition modShow">
        <pc:chgData name="Marcia Cristina Pereira, Enel" userId="55bfb2b5-20fc-4aa5-b6cc-639fb947d556" providerId="ADAL" clId="{D70D85F7-D981-4EDA-AAA9-70C2BDFC0F71}" dt="2023-08-29T19:23:25.355" v="8921"/>
        <pc:sldMkLst>
          <pc:docMk/>
          <pc:sldMk cId="1042556128" sldId="2147471736"/>
        </pc:sldMkLst>
      </pc:sldChg>
      <pc:sldChg chg="modSp add del mod ord">
        <pc:chgData name="Marcia Cristina Pereira, Enel" userId="55bfb2b5-20fc-4aa5-b6cc-639fb947d556" providerId="ADAL" clId="{D70D85F7-D981-4EDA-AAA9-70C2BDFC0F71}" dt="2023-08-29T14:02:31.688" v="2951" actId="47"/>
        <pc:sldMkLst>
          <pc:docMk/>
          <pc:sldMk cId="2191353869" sldId="2147471736"/>
        </pc:sldMkLst>
        <pc:spChg chg="mod">
          <ac:chgData name="Marcia Cristina Pereira, Enel" userId="55bfb2b5-20fc-4aa5-b6cc-639fb947d556" providerId="ADAL" clId="{D70D85F7-D981-4EDA-AAA9-70C2BDFC0F71}" dt="2023-08-24T13:20:21.570" v="2369" actId="207"/>
          <ac:spMkLst>
            <pc:docMk/>
            <pc:sldMk cId="2191353869" sldId="2147471736"/>
            <ac:spMk id="10" creationId="{63509D40-5774-9E10-D82E-25438DB84229}"/>
          </ac:spMkLst>
        </pc:spChg>
      </pc:sldChg>
      <pc:sldChg chg="addSp delSp modSp add mod">
        <pc:chgData name="Marcia Cristina Pereira, Enel" userId="55bfb2b5-20fc-4aa5-b6cc-639fb947d556" providerId="ADAL" clId="{D70D85F7-D981-4EDA-AAA9-70C2BDFC0F71}" dt="2023-08-24T13:20:31.387" v="2371" actId="207"/>
        <pc:sldMkLst>
          <pc:docMk/>
          <pc:sldMk cId="3034071878" sldId="2147471737"/>
        </pc:sldMkLst>
        <pc:spChg chg="mod">
          <ac:chgData name="Marcia Cristina Pereira, Enel" userId="55bfb2b5-20fc-4aa5-b6cc-639fb947d556" providerId="ADAL" clId="{D70D85F7-D981-4EDA-AAA9-70C2BDFC0F71}" dt="2023-08-24T13:08:59.703" v="1767" actId="948"/>
          <ac:spMkLst>
            <pc:docMk/>
            <pc:sldMk cId="3034071878" sldId="2147471737"/>
            <ac:spMk id="2" creationId="{51C7C354-4C7B-FC39-9EB2-786F5CBDD591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08:59.766" v="1808"/>
          <ac:spMkLst>
            <pc:docMk/>
            <pc:sldMk cId="3034071878" sldId="2147471737"/>
            <ac:spMk id="3" creationId="{850C5C80-1397-8CF7-462A-A7E486ACD851}"/>
          </ac:spMkLst>
        </pc:spChg>
        <pc:spChg chg="mod">
          <ac:chgData name="Marcia Cristina Pereira, Enel" userId="55bfb2b5-20fc-4aa5-b6cc-639fb947d556" providerId="ADAL" clId="{D70D85F7-D981-4EDA-AAA9-70C2BDFC0F71}" dt="2023-08-24T13:20:31.387" v="2371" actId="207"/>
          <ac:spMkLst>
            <pc:docMk/>
            <pc:sldMk cId="3034071878" sldId="2147471737"/>
            <ac:spMk id="10" creationId="{63509D40-5774-9E10-D82E-25438DB84229}"/>
          </ac:spMkLst>
        </pc:spChg>
        <pc:graphicFrameChg chg="mod">
          <ac:chgData name="Marcia Cristina Pereira, Enel" userId="55bfb2b5-20fc-4aa5-b6cc-639fb947d556" providerId="ADAL" clId="{D70D85F7-D981-4EDA-AAA9-70C2BDFC0F71}" dt="2023-08-24T13:08:59.772" v="1810"/>
          <ac:graphicFrameMkLst>
            <pc:docMk/>
            <pc:sldMk cId="3034071878" sldId="2147471737"/>
            <ac:graphicFrameMk id="4" creationId="{15EA9DD6-7D9B-87FC-62F3-B8C7C24301E0}"/>
          </ac:graphicFrameMkLst>
        </pc:graphicFrameChg>
      </pc:sldChg>
      <pc:sldChg chg="addSp delSp modSp add mod">
        <pc:chgData name="Marcia Cristina Pereira, Enel" userId="55bfb2b5-20fc-4aa5-b6cc-639fb947d556" providerId="ADAL" clId="{D70D85F7-D981-4EDA-AAA9-70C2BDFC0F71}" dt="2023-08-24T13:20:45.451" v="2374" actId="207"/>
        <pc:sldMkLst>
          <pc:docMk/>
          <pc:sldMk cId="1594842524" sldId="2147471738"/>
        </pc:sldMkLst>
        <pc:spChg chg="mod">
          <ac:chgData name="Marcia Cristina Pereira, Enel" userId="55bfb2b5-20fc-4aa5-b6cc-639fb947d556" providerId="ADAL" clId="{D70D85F7-D981-4EDA-AAA9-70C2BDFC0F71}" dt="2023-08-24T13:09:43.200" v="1860" actId="948"/>
          <ac:spMkLst>
            <pc:docMk/>
            <pc:sldMk cId="1594842524" sldId="2147471738"/>
            <ac:spMk id="2" creationId="{51C7C354-4C7B-FC39-9EB2-786F5CBDD591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09:26.626" v="1856"/>
          <ac:spMkLst>
            <pc:docMk/>
            <pc:sldMk cId="1594842524" sldId="2147471738"/>
            <ac:spMk id="3" creationId="{628BD1D9-4210-A739-A932-00D7427A2FE3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09:43.247" v="1901"/>
          <ac:spMkLst>
            <pc:docMk/>
            <pc:sldMk cId="1594842524" sldId="2147471738"/>
            <ac:spMk id="5" creationId="{A80B7DAA-B96E-136B-BD0B-8C351A1346BD}"/>
          </ac:spMkLst>
        </pc:spChg>
        <pc:spChg chg="mod">
          <ac:chgData name="Marcia Cristina Pereira, Enel" userId="55bfb2b5-20fc-4aa5-b6cc-639fb947d556" providerId="ADAL" clId="{D70D85F7-D981-4EDA-AAA9-70C2BDFC0F71}" dt="2023-08-24T13:20:45.451" v="2374" actId="207"/>
          <ac:spMkLst>
            <pc:docMk/>
            <pc:sldMk cId="1594842524" sldId="2147471738"/>
            <ac:spMk id="10" creationId="{63509D40-5774-9E10-D82E-25438DB84229}"/>
          </ac:spMkLst>
        </pc:spChg>
        <pc:graphicFrameChg chg="mod">
          <ac:chgData name="Marcia Cristina Pereira, Enel" userId="55bfb2b5-20fc-4aa5-b6cc-639fb947d556" providerId="ADAL" clId="{D70D85F7-D981-4EDA-AAA9-70C2BDFC0F71}" dt="2023-08-24T13:09:43.263" v="1903"/>
          <ac:graphicFrameMkLst>
            <pc:docMk/>
            <pc:sldMk cId="1594842524" sldId="2147471738"/>
            <ac:graphicFrameMk id="4" creationId="{15EA9DD6-7D9B-87FC-62F3-B8C7C24301E0}"/>
          </ac:graphicFrameMkLst>
        </pc:graphicFrameChg>
      </pc:sldChg>
      <pc:sldChg chg="addSp delSp modSp add mod">
        <pc:chgData name="Marcia Cristina Pereira, Enel" userId="55bfb2b5-20fc-4aa5-b6cc-639fb947d556" providerId="ADAL" clId="{D70D85F7-D981-4EDA-AAA9-70C2BDFC0F71}" dt="2023-08-24T13:20:53.355" v="2376" actId="207"/>
        <pc:sldMkLst>
          <pc:docMk/>
          <pc:sldMk cId="2071017489" sldId="2147471739"/>
        </pc:sldMkLst>
        <pc:spChg chg="mod">
          <ac:chgData name="Marcia Cristina Pereira, Enel" userId="55bfb2b5-20fc-4aa5-b6cc-639fb947d556" providerId="ADAL" clId="{D70D85F7-D981-4EDA-AAA9-70C2BDFC0F71}" dt="2023-08-24T13:11:08.533" v="2299" actId="948"/>
          <ac:spMkLst>
            <pc:docMk/>
            <pc:sldMk cId="2071017489" sldId="2147471739"/>
            <ac:spMk id="2" creationId="{51C7C354-4C7B-FC39-9EB2-786F5CBDD591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10:38.790" v="1995"/>
          <ac:spMkLst>
            <pc:docMk/>
            <pc:sldMk cId="2071017489" sldId="2147471739"/>
            <ac:spMk id="3" creationId="{E212A5E4-7CC5-3376-64E4-E0F951B57D6D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10:42.388" v="2054"/>
          <ac:spMkLst>
            <pc:docMk/>
            <pc:sldMk cId="2071017489" sldId="2147471739"/>
            <ac:spMk id="5" creationId="{D764BB1B-9041-B46E-5695-EF9625F512EB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10:43.441" v="2102"/>
          <ac:spMkLst>
            <pc:docMk/>
            <pc:sldMk cId="2071017489" sldId="2147471739"/>
            <ac:spMk id="6" creationId="{81F345DC-2B85-693E-654D-3A669E9EC571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10:46.120" v="2156"/>
          <ac:spMkLst>
            <pc:docMk/>
            <pc:sldMk cId="2071017489" sldId="2147471739"/>
            <ac:spMk id="7" creationId="{510EADEA-90D4-1712-F70D-A8F7F6AC2944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10:48.738" v="2201"/>
          <ac:spMkLst>
            <pc:docMk/>
            <pc:sldMk cId="2071017489" sldId="2147471739"/>
            <ac:spMk id="8" creationId="{D33BB3C9-A6B0-8864-7BF6-170AB9D9F842}"/>
          </ac:spMkLst>
        </pc:spChg>
        <pc:spChg chg="del">
          <ac:chgData name="Marcia Cristina Pereira, Enel" userId="55bfb2b5-20fc-4aa5-b6cc-639fb947d556" providerId="ADAL" clId="{D70D85F7-D981-4EDA-AAA9-70C2BDFC0F71}" dt="2023-08-24T13:11:11.254" v="2343" actId="478"/>
          <ac:spMkLst>
            <pc:docMk/>
            <pc:sldMk cId="2071017489" sldId="2147471739"/>
            <ac:spMk id="9" creationId="{18DF2916-3923-414A-C6B8-809A5F5EDBBE}"/>
          </ac:spMkLst>
        </pc:spChg>
        <pc:spChg chg="mod">
          <ac:chgData name="Marcia Cristina Pereira, Enel" userId="55bfb2b5-20fc-4aa5-b6cc-639fb947d556" providerId="ADAL" clId="{D70D85F7-D981-4EDA-AAA9-70C2BDFC0F71}" dt="2023-08-24T13:20:53.355" v="2376" actId="207"/>
          <ac:spMkLst>
            <pc:docMk/>
            <pc:sldMk cId="2071017489" sldId="2147471739"/>
            <ac:spMk id="10" creationId="{63509D40-5774-9E10-D82E-25438DB84229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11:01.430" v="2257"/>
          <ac:spMkLst>
            <pc:docMk/>
            <pc:sldMk cId="2071017489" sldId="2147471739"/>
            <ac:spMk id="11" creationId="{AA33EECC-6BE2-0CEB-9023-7AE03256F3A4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11:08.596" v="2340"/>
          <ac:spMkLst>
            <pc:docMk/>
            <pc:sldMk cId="2071017489" sldId="2147471739"/>
            <ac:spMk id="12" creationId="{097A4561-387E-337B-E849-213581440D22}"/>
          </ac:spMkLst>
        </pc:spChg>
        <pc:graphicFrameChg chg="mod">
          <ac:chgData name="Marcia Cristina Pereira, Enel" userId="55bfb2b5-20fc-4aa5-b6cc-639fb947d556" providerId="ADAL" clId="{D70D85F7-D981-4EDA-AAA9-70C2BDFC0F71}" dt="2023-08-24T13:11:08.596" v="2342"/>
          <ac:graphicFrameMkLst>
            <pc:docMk/>
            <pc:sldMk cId="2071017489" sldId="2147471739"/>
            <ac:graphicFrameMk id="4" creationId="{15EA9DD6-7D9B-87FC-62F3-B8C7C24301E0}"/>
          </ac:graphicFrameMkLst>
        </pc:graphicFrameChg>
      </pc:sldChg>
      <pc:sldChg chg="new add del">
        <pc:chgData name="Marcia Cristina Pereira, Enel" userId="55bfb2b5-20fc-4aa5-b6cc-639fb947d556" providerId="ADAL" clId="{D70D85F7-D981-4EDA-AAA9-70C2BDFC0F71}" dt="2023-08-24T13:21:30.241" v="2380" actId="680"/>
        <pc:sldMkLst>
          <pc:docMk/>
          <pc:sldMk cId="904867898" sldId="2147471740"/>
        </pc:sldMkLst>
      </pc:sldChg>
      <pc:sldChg chg="addSp delSp modSp add mod">
        <pc:chgData name="Marcia Cristina Pereira, Enel" userId="55bfb2b5-20fc-4aa5-b6cc-639fb947d556" providerId="ADAL" clId="{D70D85F7-D981-4EDA-AAA9-70C2BDFC0F71}" dt="2023-08-24T13:24:00.924" v="2586" actId="6549"/>
        <pc:sldMkLst>
          <pc:docMk/>
          <pc:sldMk cId="3071523732" sldId="2147471740"/>
        </pc:sldMkLst>
        <pc:spChg chg="mod">
          <ac:chgData name="Marcia Cristina Pereira, Enel" userId="55bfb2b5-20fc-4aa5-b6cc-639fb947d556" providerId="ADAL" clId="{D70D85F7-D981-4EDA-AAA9-70C2BDFC0F71}" dt="2023-08-24T13:23:36.023" v="2497" actId="948"/>
          <ac:spMkLst>
            <pc:docMk/>
            <pc:sldMk cId="3071523732" sldId="2147471740"/>
            <ac:spMk id="2" creationId="{51C7C354-4C7B-FC39-9EB2-786F5CBDD591}"/>
          </ac:spMkLst>
        </pc:spChg>
        <pc:spChg chg="add del mod modVis">
          <ac:chgData name="Marcia Cristina Pereira, Enel" userId="55bfb2b5-20fc-4aa5-b6cc-639fb947d556" providerId="ADAL" clId="{D70D85F7-D981-4EDA-AAA9-70C2BDFC0F71}" dt="2023-08-24T13:23:36.102" v="2538"/>
          <ac:spMkLst>
            <pc:docMk/>
            <pc:sldMk cId="3071523732" sldId="2147471740"/>
            <ac:spMk id="3" creationId="{46D9427C-A8E2-30D3-91B8-73948E119310}"/>
          </ac:spMkLst>
        </pc:spChg>
        <pc:spChg chg="mod">
          <ac:chgData name="Marcia Cristina Pereira, Enel" userId="55bfb2b5-20fc-4aa5-b6cc-639fb947d556" providerId="ADAL" clId="{D70D85F7-D981-4EDA-AAA9-70C2BDFC0F71}" dt="2023-08-24T13:24:00.924" v="2586" actId="6549"/>
          <ac:spMkLst>
            <pc:docMk/>
            <pc:sldMk cId="3071523732" sldId="2147471740"/>
            <ac:spMk id="10" creationId="{63509D40-5774-9E10-D82E-25438DB84229}"/>
          </ac:spMkLst>
        </pc:spChg>
        <pc:graphicFrameChg chg="mod">
          <ac:chgData name="Marcia Cristina Pereira, Enel" userId="55bfb2b5-20fc-4aa5-b6cc-639fb947d556" providerId="ADAL" clId="{D70D85F7-D981-4EDA-AAA9-70C2BDFC0F71}" dt="2023-08-24T13:23:36.102" v="2540"/>
          <ac:graphicFrameMkLst>
            <pc:docMk/>
            <pc:sldMk cId="3071523732" sldId="2147471740"/>
            <ac:graphicFrameMk id="4" creationId="{15EA9DD6-7D9B-87FC-62F3-B8C7C24301E0}"/>
          </ac:graphicFrameMkLst>
        </pc:graphicFrameChg>
      </pc:sldChg>
      <pc:sldChg chg="new add del">
        <pc:chgData name="Marcia Cristina Pereira, Enel" userId="55bfb2b5-20fc-4aa5-b6cc-639fb947d556" providerId="ADAL" clId="{D70D85F7-D981-4EDA-AAA9-70C2BDFC0F71}" dt="2023-08-24T13:23:25.182" v="2477" actId="47"/>
        <pc:sldMkLst>
          <pc:docMk/>
          <pc:sldMk cId="4197334280" sldId="2147471740"/>
        </pc:sldMkLst>
      </pc:sldChg>
      <pc:sldChg chg="modSp add del mod ord">
        <pc:chgData name="Marcia Cristina Pereira, Enel" userId="55bfb2b5-20fc-4aa5-b6cc-639fb947d556" providerId="ADAL" clId="{D70D85F7-D981-4EDA-AAA9-70C2BDFC0F71}" dt="2023-08-29T14:02:33.933" v="2952" actId="47"/>
        <pc:sldMkLst>
          <pc:docMk/>
          <pc:sldMk cId="1330995566" sldId="2147471741"/>
        </pc:sldMkLst>
        <pc:spChg chg="mod">
          <ac:chgData name="Marcia Cristina Pereira, Enel" userId="55bfb2b5-20fc-4aa5-b6cc-639fb947d556" providerId="ADAL" clId="{D70D85F7-D981-4EDA-AAA9-70C2BDFC0F71}" dt="2023-08-24T18:58:14.001" v="2719" actId="20577"/>
          <ac:spMkLst>
            <pc:docMk/>
            <pc:sldMk cId="1330995566" sldId="2147471741"/>
            <ac:spMk id="10" creationId="{63509D40-5774-9E10-D82E-25438DB84229}"/>
          </ac:spMkLst>
        </pc:spChg>
      </pc:sldChg>
      <pc:sldChg chg="mod modTransition modShow">
        <pc:chgData name="Marcia Cristina Pereira, Enel" userId="55bfb2b5-20fc-4aa5-b6cc-639fb947d556" providerId="ADAL" clId="{D70D85F7-D981-4EDA-AAA9-70C2BDFC0F71}" dt="2023-08-29T15:54:00.822" v="2957"/>
        <pc:sldMkLst>
          <pc:docMk/>
          <pc:sldMk cId="1484878117" sldId="2147471741"/>
        </pc:sldMkLst>
      </pc:sldChg>
      <pc:sldChg chg="new add del">
        <pc:chgData name="Marcia Cristina Pereira, Enel" userId="55bfb2b5-20fc-4aa5-b6cc-639fb947d556" providerId="ADAL" clId="{D70D85F7-D981-4EDA-AAA9-70C2BDFC0F71}" dt="2023-08-24T13:25:22.886" v="2595" actId="680"/>
        <pc:sldMkLst>
          <pc:docMk/>
          <pc:sldMk cId="1918107910" sldId="2147471741"/>
        </pc:sldMkLst>
      </pc:sldChg>
      <pc:sldChg chg="modSp add del mod">
        <pc:chgData name="Marcia Cristina Pereira, Enel" userId="55bfb2b5-20fc-4aa5-b6cc-639fb947d556" providerId="ADAL" clId="{D70D85F7-D981-4EDA-AAA9-70C2BDFC0F71}" dt="2023-08-29T14:02:37.559" v="2953" actId="47"/>
        <pc:sldMkLst>
          <pc:docMk/>
          <pc:sldMk cId="2919739856" sldId="2147471742"/>
        </pc:sldMkLst>
        <pc:spChg chg="mod">
          <ac:chgData name="Marcia Cristina Pereira, Enel" userId="55bfb2b5-20fc-4aa5-b6cc-639fb947d556" providerId="ADAL" clId="{D70D85F7-D981-4EDA-AAA9-70C2BDFC0F71}" dt="2023-08-24T18:58:34.742" v="2739" actId="20577"/>
          <ac:spMkLst>
            <pc:docMk/>
            <pc:sldMk cId="2919739856" sldId="2147471742"/>
            <ac:spMk id="10" creationId="{63509D40-5774-9E10-D82E-25438DB84229}"/>
          </ac:spMkLst>
        </pc:spChg>
      </pc:sldChg>
      <pc:sldChg chg="modSp add del mod">
        <pc:chgData name="Marcia Cristina Pereira, Enel" userId="55bfb2b5-20fc-4aa5-b6cc-639fb947d556" providerId="ADAL" clId="{D70D85F7-D981-4EDA-AAA9-70C2BDFC0F71}" dt="2023-08-29T14:02:39.438" v="2954" actId="47"/>
        <pc:sldMkLst>
          <pc:docMk/>
          <pc:sldMk cId="1737516025" sldId="2147471743"/>
        </pc:sldMkLst>
        <pc:spChg chg="mod">
          <ac:chgData name="Marcia Cristina Pereira, Enel" userId="55bfb2b5-20fc-4aa5-b6cc-639fb947d556" providerId="ADAL" clId="{D70D85F7-D981-4EDA-AAA9-70C2BDFC0F71}" dt="2023-08-24T18:58:48.883" v="2751" actId="20577"/>
          <ac:spMkLst>
            <pc:docMk/>
            <pc:sldMk cId="1737516025" sldId="2147471743"/>
            <ac:spMk id="10" creationId="{63509D40-5774-9E10-D82E-25438DB84229}"/>
          </ac:spMkLst>
        </pc:spChg>
      </pc:sldChg>
      <pc:sldChg chg="new add del">
        <pc:chgData name="Marcia Cristina Pereira, Enel" userId="55bfb2b5-20fc-4aa5-b6cc-639fb947d556" providerId="ADAL" clId="{D70D85F7-D981-4EDA-AAA9-70C2BDFC0F71}" dt="2023-08-29T13:59:35.530" v="2938" actId="680"/>
        <pc:sldMkLst>
          <pc:docMk/>
          <pc:sldMk cId="4118941131" sldId="2147471744"/>
        </pc:sldMkLst>
      </pc:sldChg>
      <pc:sldChg chg="add del">
        <pc:chgData name="Marcia Cristina Pereira, Enel" userId="55bfb2b5-20fc-4aa5-b6cc-639fb947d556" providerId="ADAL" clId="{D70D85F7-D981-4EDA-AAA9-70C2BDFC0F71}" dt="2023-08-29T18:03:34.456" v="6445" actId="47"/>
        <pc:sldMkLst>
          <pc:docMk/>
          <pc:sldMk cId="3062239675" sldId="2147478092"/>
        </pc:sldMkLst>
      </pc:sldChg>
      <pc:sldChg chg="addSp delSp modSp add del mod">
        <pc:chgData name="Marcia Cristina Pereira, Enel" userId="55bfb2b5-20fc-4aa5-b6cc-639fb947d556" providerId="ADAL" clId="{D70D85F7-D981-4EDA-AAA9-70C2BDFC0F71}" dt="2023-08-29T18:17:39.617" v="7052" actId="47"/>
        <pc:sldMkLst>
          <pc:docMk/>
          <pc:sldMk cId="1554702787" sldId="2147478093"/>
        </pc:sldMkLst>
        <pc:spChg chg="add 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3" creationId="{17038CA7-D0C1-F91A-6F91-BF096C31A8B1}"/>
          </ac:spMkLst>
        </pc:spChg>
        <pc:spChg chg="add mod">
          <ac:chgData name="Marcia Cristina Pereira, Enel" userId="55bfb2b5-20fc-4aa5-b6cc-639fb947d556" providerId="ADAL" clId="{D70D85F7-D981-4EDA-AAA9-70C2BDFC0F71}" dt="2023-08-29T17:31:23.490" v="4931" actId="20577"/>
          <ac:spMkLst>
            <pc:docMk/>
            <pc:sldMk cId="1554702787" sldId="2147478093"/>
            <ac:spMk id="5" creationId="{1553AABF-99E5-F294-2836-39099A384EEC}"/>
          </ac:spMkLst>
        </pc:spChg>
        <pc:spChg chg="add mod">
          <ac:chgData name="Marcia Cristina Pereira, Enel" userId="55bfb2b5-20fc-4aa5-b6cc-639fb947d556" providerId="ADAL" clId="{D70D85F7-D981-4EDA-AAA9-70C2BDFC0F71}" dt="2023-08-29T17:32:43.775" v="4995" actId="20577"/>
          <ac:spMkLst>
            <pc:docMk/>
            <pc:sldMk cId="1554702787" sldId="2147478093"/>
            <ac:spMk id="6" creationId="{8F4DAA73-B162-5A5B-10A1-C94B02C1731E}"/>
          </ac:spMkLst>
        </pc:spChg>
        <pc:spChg chg="add mod">
          <ac:chgData name="Marcia Cristina Pereira, Enel" userId="55bfb2b5-20fc-4aa5-b6cc-639fb947d556" providerId="ADAL" clId="{D70D85F7-D981-4EDA-AAA9-70C2BDFC0F71}" dt="2023-08-29T17:32:58.218" v="5005" actId="20577"/>
          <ac:spMkLst>
            <pc:docMk/>
            <pc:sldMk cId="1554702787" sldId="2147478093"/>
            <ac:spMk id="7" creationId="{79D58BDB-BF04-3FCD-6BD2-CAB9F06A128F}"/>
          </ac:spMkLst>
        </pc:spChg>
        <pc:spChg chg="add 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8" creationId="{DD2405CB-8E5A-08AE-1888-6426EAF16FA8}"/>
          </ac:spMkLst>
        </pc:spChg>
        <pc:spChg chg="del">
          <ac:chgData name="Marcia Cristina Pereira, Enel" userId="55bfb2b5-20fc-4aa5-b6cc-639fb947d556" providerId="ADAL" clId="{D70D85F7-D981-4EDA-AAA9-70C2BDFC0F71}" dt="2023-08-29T17:30:51.628" v="4868" actId="478"/>
          <ac:spMkLst>
            <pc:docMk/>
            <pc:sldMk cId="1554702787" sldId="2147478093"/>
            <ac:spMk id="10" creationId="{63509D40-5774-9E10-D82E-25438DB84229}"/>
          </ac:spMkLst>
        </pc:spChg>
        <pc:spChg chg="add mod">
          <ac:chgData name="Marcia Cristina Pereira, Enel" userId="55bfb2b5-20fc-4aa5-b6cc-639fb947d556" providerId="ADAL" clId="{D70D85F7-D981-4EDA-AAA9-70C2BDFC0F71}" dt="2023-08-29T17:33:06.528" v="5017" actId="20577"/>
          <ac:spMkLst>
            <pc:docMk/>
            <pc:sldMk cId="1554702787" sldId="2147478093"/>
            <ac:spMk id="18" creationId="{4C715C8C-DEC2-7517-15E5-2E5923EAB290}"/>
          </ac:spMkLst>
        </pc:spChg>
        <pc:spChg chg="add mod">
          <ac:chgData name="Marcia Cristina Pereira, Enel" userId="55bfb2b5-20fc-4aa5-b6cc-639fb947d556" providerId="ADAL" clId="{D70D85F7-D981-4EDA-AAA9-70C2BDFC0F71}" dt="2023-08-29T17:33:12.012" v="5029" actId="20577"/>
          <ac:spMkLst>
            <pc:docMk/>
            <pc:sldMk cId="1554702787" sldId="2147478093"/>
            <ac:spMk id="19" creationId="{FDFFFF29-53C9-1CC4-D288-CB0A6176064D}"/>
          </ac:spMkLst>
        </pc:spChg>
        <pc:spChg chg="add 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20" creationId="{A8488FEF-6B00-5B84-8A78-18FF4682D6AF}"/>
          </ac:spMkLst>
        </pc:spChg>
        <pc:spChg chg="add del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21" creationId="{5B28ADFE-F228-3A1B-C4C9-8A349EA638DC}"/>
          </ac:spMkLst>
        </pc:spChg>
        <pc:spChg chg="add 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22" creationId="{329FEF5D-4443-B7A4-1DF5-566F12C55D08}"/>
          </ac:spMkLst>
        </pc:spChg>
        <pc:spChg chg="add mod">
          <ac:chgData name="Marcia Cristina Pereira, Enel" userId="55bfb2b5-20fc-4aa5-b6cc-639fb947d556" providerId="ADAL" clId="{D70D85F7-D981-4EDA-AAA9-70C2BDFC0F71}" dt="2023-08-29T17:46:19.634" v="5072" actId="1076"/>
          <ac:spMkLst>
            <pc:docMk/>
            <pc:sldMk cId="1554702787" sldId="2147478093"/>
            <ac:spMk id="23" creationId="{68329C46-9BB1-49F3-3B4A-93DFFB30BC24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25" creationId="{ABDE4D00-6BE3-2202-2B6A-E580962005DB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26" creationId="{C13E04EC-4879-52DF-5E97-8F1E4875D1C9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27" creationId="{0E3D51C0-C337-4534-5CBD-1FB891769A96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28" creationId="{211F6972-350F-C9A7-EFC5-CDFD2E1C269E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30" creationId="{ABFAEB29-3F94-274F-1EE8-13FA707F959E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31" creationId="{230F077E-1BBA-62D1-B042-BFB8921F27E3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32" creationId="{D71F8E59-4580-5CBE-9364-A2B4D9E7B472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33" creationId="{764CDC10-21EB-23E4-C095-5E85441B21ED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35" creationId="{22BD8B4B-643E-7A6B-6DBB-EBB6F4EA5AFD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36" creationId="{AC049E0B-6178-0FA3-5DC6-67D4D4733F03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37" creationId="{BF82D21F-065D-70BE-8AA8-BD29C3CB0ABA}"/>
          </ac:spMkLst>
        </pc:spChg>
        <pc:spChg chg="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38" creationId="{33693F94-527A-EAB2-2738-A39EC59C6B70}"/>
          </ac:spMkLst>
        </pc:spChg>
        <pc:spChg chg="add mod">
          <ac:chgData name="Marcia Cristina Pereira, Enel" userId="55bfb2b5-20fc-4aa5-b6cc-639fb947d556" providerId="ADAL" clId="{D70D85F7-D981-4EDA-AAA9-70C2BDFC0F71}" dt="2023-08-29T17:31:29.843" v="4938" actId="20577"/>
          <ac:spMkLst>
            <pc:docMk/>
            <pc:sldMk cId="1554702787" sldId="2147478093"/>
            <ac:spMk id="39" creationId="{8D8A0426-595C-736F-AFD9-72262DC65380}"/>
          </ac:spMkLst>
        </pc:spChg>
        <pc:spChg chg="add mod">
          <ac:chgData name="Marcia Cristina Pereira, Enel" userId="55bfb2b5-20fc-4aa5-b6cc-639fb947d556" providerId="ADAL" clId="{D70D85F7-D981-4EDA-AAA9-70C2BDFC0F71}" dt="2023-08-29T17:32:19.928" v="4974" actId="20577"/>
          <ac:spMkLst>
            <pc:docMk/>
            <pc:sldMk cId="1554702787" sldId="2147478093"/>
            <ac:spMk id="40" creationId="{4057527B-9B82-DCCE-E645-58801484442A}"/>
          </ac:spMkLst>
        </pc:spChg>
        <pc:spChg chg="add mod">
          <ac:chgData name="Marcia Cristina Pereira, Enel" userId="55bfb2b5-20fc-4aa5-b6cc-639fb947d556" providerId="ADAL" clId="{D70D85F7-D981-4EDA-AAA9-70C2BDFC0F71}" dt="2023-08-29T17:46:29.450" v="5087" actId="20577"/>
          <ac:spMkLst>
            <pc:docMk/>
            <pc:sldMk cId="1554702787" sldId="2147478093"/>
            <ac:spMk id="41" creationId="{80D32C0B-CBF7-EC39-004F-E155D5E79534}"/>
          </ac:spMkLst>
        </pc:spChg>
        <pc:spChg chg="add mod">
          <ac:chgData name="Marcia Cristina Pereira, Enel" userId="55bfb2b5-20fc-4aa5-b6cc-639fb947d556" providerId="ADAL" clId="{D70D85F7-D981-4EDA-AAA9-70C2BDFC0F71}" dt="2023-08-29T17:46:46.702" v="5097" actId="6549"/>
          <ac:spMkLst>
            <pc:docMk/>
            <pc:sldMk cId="1554702787" sldId="2147478093"/>
            <ac:spMk id="42" creationId="{CE00983C-4DB0-0ADB-F9ED-6576E504C1E4}"/>
          </ac:spMkLst>
        </pc:spChg>
        <pc:spChg chg="add del mod">
          <ac:chgData name="Marcia Cristina Pereira, Enel" userId="55bfb2b5-20fc-4aa5-b6cc-639fb947d556" providerId="ADAL" clId="{D70D85F7-D981-4EDA-AAA9-70C2BDFC0F71}" dt="2023-08-29T17:46:37.977" v="5092" actId="20577"/>
          <ac:spMkLst>
            <pc:docMk/>
            <pc:sldMk cId="1554702787" sldId="2147478093"/>
            <ac:spMk id="43" creationId="{687ED146-BFB0-0D4A-8BB9-467A31574A8F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44" creationId="{AABBE12D-B39A-6519-01F0-7D731CDFE376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45" creationId="{C6D08456-46CB-26D9-3331-7E938031BAC7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46" creationId="{00EB6223-E2AF-A715-0A1E-76D96ECA58C5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47" creationId="{9E21E5E4-5DF3-4079-3046-3964DED01616}"/>
          </ac:spMkLst>
        </pc:spChg>
        <pc:spChg chg="add 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48" creationId="{C7D73AF9-415C-F6E4-A79B-5B4CA76666F3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49" creationId="{23671BF3-3DC9-9FAE-C386-868DF59F7825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50" creationId="{D2980BD1-4775-B048-0807-821034714FE1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51" creationId="{B7BA4C48-36A9-61AD-83AD-F383FD3375EB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52" creationId="{172FD487-5511-B1C1-EE3B-6E8C6B473FF9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53" creationId="{34D83084-4ACE-1C4F-D38E-1656781875AA}"/>
          </ac:spMkLst>
        </pc:spChg>
        <pc:spChg chg="add mod">
          <ac:chgData name="Marcia Cristina Pereira, Enel" userId="55bfb2b5-20fc-4aa5-b6cc-639fb947d556" providerId="ADAL" clId="{D70D85F7-D981-4EDA-AAA9-70C2BDFC0F71}" dt="2023-08-29T17:31:07.040" v="4900" actId="1035"/>
          <ac:spMkLst>
            <pc:docMk/>
            <pc:sldMk cId="1554702787" sldId="2147478093"/>
            <ac:spMk id="54" creationId="{8CE41A2A-12A8-0851-730A-AC46141A28D9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55" creationId="{72D24EC5-7F0C-D290-F1BA-CAA92E8AA350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56" creationId="{3FA4FD64-C71C-7B4C-000A-9BF7E9958D67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57" creationId="{69048EE0-A943-36C3-8577-DAADE1D3C0EC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58" creationId="{020AC7B3-DF13-5F8D-3284-80A4FE742658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59" creationId="{6BBBADFB-91E5-7C8E-60B4-B32778415FCD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60" creationId="{4115135F-A0FC-80E4-E397-F02F78C949C9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61" creationId="{A049615E-C5FD-C31E-9A14-424D98569C96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62" creationId="{3E0C9CD6-99FC-C612-6D40-EA3FC4F1194D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63" creationId="{AF971813-8BA4-BE52-56F3-61B027EB9911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64" creationId="{0F688998-A47E-C39F-4D2D-45E881A3154E}"/>
          </ac:spMkLst>
        </pc:spChg>
        <pc:spChg chg="add del mod">
          <ac:chgData name="Marcia Cristina Pereira, Enel" userId="55bfb2b5-20fc-4aa5-b6cc-639fb947d556" providerId="ADAL" clId="{D70D85F7-D981-4EDA-AAA9-70C2BDFC0F71}" dt="2023-08-29T17:46:22.978" v="5073" actId="478"/>
          <ac:spMkLst>
            <pc:docMk/>
            <pc:sldMk cId="1554702787" sldId="2147478093"/>
            <ac:spMk id="65" creationId="{0AD6C2E7-1ABE-D716-E0C0-46E20B14C855}"/>
          </ac:spMkLst>
        </pc:spChg>
        <pc:grpChg chg="add mod">
          <ac:chgData name="Marcia Cristina Pereira, Enel" userId="55bfb2b5-20fc-4aa5-b6cc-639fb947d556" providerId="ADAL" clId="{D70D85F7-D981-4EDA-AAA9-70C2BDFC0F71}" dt="2023-08-29T17:31:07.040" v="4900" actId="1035"/>
          <ac:grpSpMkLst>
            <pc:docMk/>
            <pc:sldMk cId="1554702787" sldId="2147478093"/>
            <ac:grpSpMk id="11" creationId="{21E3B597-A421-2A3C-BED9-3A5912B895BD}"/>
          </ac:grpSpMkLst>
        </pc:grpChg>
        <pc:grpChg chg="add del mod">
          <ac:chgData name="Marcia Cristina Pereira, Enel" userId="55bfb2b5-20fc-4aa5-b6cc-639fb947d556" providerId="ADAL" clId="{D70D85F7-D981-4EDA-AAA9-70C2BDFC0F71}" dt="2023-08-29T17:46:22.978" v="5073" actId="478"/>
          <ac:grpSpMkLst>
            <pc:docMk/>
            <pc:sldMk cId="1554702787" sldId="2147478093"/>
            <ac:grpSpMk id="14" creationId="{78DB4D79-2DB6-9335-FAA4-CA41AC9C084C}"/>
          </ac:grpSpMkLst>
        </pc:grpChg>
        <pc:grpChg chg="add mod">
          <ac:chgData name="Marcia Cristina Pereira, Enel" userId="55bfb2b5-20fc-4aa5-b6cc-639fb947d556" providerId="ADAL" clId="{D70D85F7-D981-4EDA-AAA9-70C2BDFC0F71}" dt="2023-08-29T17:31:07.040" v="4900" actId="1035"/>
          <ac:grpSpMkLst>
            <pc:docMk/>
            <pc:sldMk cId="1554702787" sldId="2147478093"/>
            <ac:grpSpMk id="24" creationId="{5CBE83CE-883F-C0E8-9862-7B87E67B1328}"/>
          </ac:grpSpMkLst>
        </pc:grpChg>
        <pc:grpChg chg="add mod">
          <ac:chgData name="Marcia Cristina Pereira, Enel" userId="55bfb2b5-20fc-4aa5-b6cc-639fb947d556" providerId="ADAL" clId="{D70D85F7-D981-4EDA-AAA9-70C2BDFC0F71}" dt="2023-08-29T17:31:07.040" v="4900" actId="1035"/>
          <ac:grpSpMkLst>
            <pc:docMk/>
            <pc:sldMk cId="1554702787" sldId="2147478093"/>
            <ac:grpSpMk id="29" creationId="{4BA8122D-4A00-FD14-AAC8-C7F0D0F261E4}"/>
          </ac:grpSpMkLst>
        </pc:grpChg>
        <pc:grpChg chg="add mod">
          <ac:chgData name="Marcia Cristina Pereira, Enel" userId="55bfb2b5-20fc-4aa5-b6cc-639fb947d556" providerId="ADAL" clId="{D70D85F7-D981-4EDA-AAA9-70C2BDFC0F71}" dt="2023-08-29T17:31:07.040" v="4900" actId="1035"/>
          <ac:grpSpMkLst>
            <pc:docMk/>
            <pc:sldMk cId="1554702787" sldId="2147478093"/>
            <ac:grpSpMk id="34" creationId="{ADE500A1-E077-0848-C956-133DE8918941}"/>
          </ac:grpSpMkLst>
        </pc:grpChg>
        <pc:cxnChg chg="mod">
          <ac:chgData name="Marcia Cristina Pereira, Enel" userId="55bfb2b5-20fc-4aa5-b6cc-639fb947d556" providerId="ADAL" clId="{D70D85F7-D981-4EDA-AAA9-70C2BDFC0F71}" dt="2023-08-29T17:31:07.040" v="4900" actId="1035"/>
          <ac:cxnSpMkLst>
            <pc:docMk/>
            <pc:sldMk cId="1554702787" sldId="2147478093"/>
            <ac:cxnSpMk id="12" creationId="{1820A21E-9B65-1C5A-8F7E-1F4F798EB725}"/>
          </ac:cxnSpMkLst>
        </pc:cxnChg>
        <pc:cxnChg chg="mod">
          <ac:chgData name="Marcia Cristina Pereira, Enel" userId="55bfb2b5-20fc-4aa5-b6cc-639fb947d556" providerId="ADAL" clId="{D70D85F7-D981-4EDA-AAA9-70C2BDFC0F71}" dt="2023-08-29T17:31:07.040" v="4900" actId="1035"/>
          <ac:cxnSpMkLst>
            <pc:docMk/>
            <pc:sldMk cId="1554702787" sldId="2147478093"/>
            <ac:cxnSpMk id="13" creationId="{D78D941B-8386-647E-4354-B6B51CB14F66}"/>
          </ac:cxnSpMkLst>
        </pc:cxnChg>
        <pc:cxnChg chg="mod">
          <ac:chgData name="Marcia Cristina Pereira, Enel" userId="55bfb2b5-20fc-4aa5-b6cc-639fb947d556" providerId="ADAL" clId="{D70D85F7-D981-4EDA-AAA9-70C2BDFC0F71}" dt="2023-08-29T17:31:07.040" v="4900" actId="1035"/>
          <ac:cxnSpMkLst>
            <pc:docMk/>
            <pc:sldMk cId="1554702787" sldId="2147478093"/>
            <ac:cxnSpMk id="15" creationId="{F96CDEDC-2346-C880-737B-CC5DD1D02B1D}"/>
          </ac:cxnSpMkLst>
        </pc:cxnChg>
        <pc:cxnChg chg="mod">
          <ac:chgData name="Marcia Cristina Pereira, Enel" userId="55bfb2b5-20fc-4aa5-b6cc-639fb947d556" providerId="ADAL" clId="{D70D85F7-D981-4EDA-AAA9-70C2BDFC0F71}" dt="2023-08-29T17:31:07.040" v="4900" actId="1035"/>
          <ac:cxnSpMkLst>
            <pc:docMk/>
            <pc:sldMk cId="1554702787" sldId="2147478093"/>
            <ac:cxnSpMk id="16" creationId="{EE314D01-B3D5-753D-8E88-E4A88968FF54}"/>
          </ac:cxnSpMkLst>
        </pc:cxnChg>
        <pc:cxnChg chg="mod">
          <ac:chgData name="Marcia Cristina Pereira, Enel" userId="55bfb2b5-20fc-4aa5-b6cc-639fb947d556" providerId="ADAL" clId="{D70D85F7-D981-4EDA-AAA9-70C2BDFC0F71}" dt="2023-08-29T17:31:07.040" v="4900" actId="1035"/>
          <ac:cxnSpMkLst>
            <pc:docMk/>
            <pc:sldMk cId="1554702787" sldId="2147478093"/>
            <ac:cxnSpMk id="17" creationId="{7844EBEB-5770-C702-0138-9DDF090AC80B}"/>
          </ac:cxnSpMkLst>
        </pc:cxnChg>
      </pc:sldChg>
      <pc:sldChg chg="addSp delSp modSp add del mod">
        <pc:chgData name="Marcia Cristina Pereira, Enel" userId="55bfb2b5-20fc-4aa5-b6cc-639fb947d556" providerId="ADAL" clId="{D70D85F7-D981-4EDA-AAA9-70C2BDFC0F71}" dt="2023-08-29T19:45:36.464" v="9494" actId="47"/>
        <pc:sldMkLst>
          <pc:docMk/>
          <pc:sldMk cId="2999172268" sldId="2147478094"/>
        </pc:sldMkLst>
        <pc:spChg chg="mod">
          <ac:chgData name="Marcia Cristina Pereira, Enel" userId="55bfb2b5-20fc-4aa5-b6cc-639fb947d556" providerId="ADAL" clId="{D70D85F7-D981-4EDA-AAA9-70C2BDFC0F71}" dt="2023-08-29T18:03:29.362" v="6401" actId="948"/>
          <ac:spMkLst>
            <pc:docMk/>
            <pc:sldMk cId="2999172268" sldId="2147478094"/>
            <ac:spMk id="2" creationId="{51C7C354-4C7B-FC39-9EB2-786F5CBDD591}"/>
          </ac:spMkLst>
        </pc:spChg>
        <pc:spChg chg="mod">
          <ac:chgData name="Marcia Cristina Pereira, Enel" userId="55bfb2b5-20fc-4aa5-b6cc-639fb947d556" providerId="ADAL" clId="{D70D85F7-D981-4EDA-AAA9-70C2BDFC0F71}" dt="2023-08-29T17:52:48.302" v="5522" actId="14100"/>
          <ac:spMkLst>
            <pc:docMk/>
            <pc:sldMk cId="2999172268" sldId="2147478094"/>
            <ac:spMk id="6" creationId="{8F4DAA73-B162-5A5B-10A1-C94B02C1731E}"/>
          </ac:spMkLst>
        </pc:spChg>
        <pc:spChg chg="mod">
          <ac:chgData name="Marcia Cristina Pereira, Enel" userId="55bfb2b5-20fc-4aa5-b6cc-639fb947d556" providerId="ADAL" clId="{D70D85F7-D981-4EDA-AAA9-70C2BDFC0F71}" dt="2023-08-29T18:03:46.785" v="6446" actId="14100"/>
          <ac:spMkLst>
            <pc:docMk/>
            <pc:sldMk cId="2999172268" sldId="2147478094"/>
            <ac:spMk id="7" creationId="{79D58BDB-BF04-3FCD-6BD2-CAB9F06A128F}"/>
          </ac:spMkLst>
        </pc:spChg>
        <pc:spChg chg="del mod">
          <ac:chgData name="Marcia Cristina Pereira, Enel" userId="55bfb2b5-20fc-4aa5-b6cc-639fb947d556" providerId="ADAL" clId="{D70D85F7-D981-4EDA-AAA9-70C2BDFC0F71}" dt="2023-08-29T17:50:33.786" v="5233" actId="478"/>
          <ac:spMkLst>
            <pc:docMk/>
            <pc:sldMk cId="2999172268" sldId="2147478094"/>
            <ac:spMk id="8" creationId="{DD2405CB-8E5A-08AE-1888-6426EAF16FA8}"/>
          </ac:spMkLst>
        </pc:spChg>
        <pc:spChg chg="del">
          <ac:chgData name="Marcia Cristina Pereira, Enel" userId="55bfb2b5-20fc-4aa5-b6cc-639fb947d556" providerId="ADAL" clId="{D70D85F7-D981-4EDA-AAA9-70C2BDFC0F71}" dt="2023-08-29T19:39:27.021" v="9135" actId="478"/>
          <ac:spMkLst>
            <pc:docMk/>
            <pc:sldMk cId="2999172268" sldId="2147478094"/>
            <ac:spMk id="9" creationId="{18DF2916-3923-414A-C6B8-809A5F5EDBBE}"/>
          </ac:spMkLst>
        </pc:spChg>
        <pc:spChg chg="add del">
          <ac:chgData name="Marcia Cristina Pereira, Enel" userId="55bfb2b5-20fc-4aa5-b6cc-639fb947d556" providerId="ADAL" clId="{D70D85F7-D981-4EDA-AAA9-70C2BDFC0F71}" dt="2023-08-29T17:47:18.430" v="5102" actId="478"/>
          <ac:spMkLst>
            <pc:docMk/>
            <pc:sldMk cId="2999172268" sldId="2147478094"/>
            <ac:spMk id="10" creationId="{90AC8415-04F1-1327-3141-DF8620B025DC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18" creationId="{4C715C8C-DEC2-7517-15E5-2E5923EAB290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19" creationId="{FDFFFF29-53C9-1CC4-D288-CB0A6176064D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21" creationId="{5B28ADFE-F228-3A1B-C4C9-8A349EA638DC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42" creationId="{CE00983C-4DB0-0ADB-F9ED-6576E504C1E4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43" creationId="{687ED146-BFB0-0D4A-8BB9-467A31574A8F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44" creationId="{AABBE12D-B39A-6519-01F0-7D731CDFE376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45" creationId="{C6D08456-46CB-26D9-3331-7E938031BAC7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46" creationId="{00EB6223-E2AF-A715-0A1E-76D96ECA58C5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47" creationId="{9E21E5E4-5DF3-4079-3046-3964DED01616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48" creationId="{C7D73AF9-415C-F6E4-A79B-5B4CA76666F3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49" creationId="{23671BF3-3DC9-9FAE-C386-868DF59F7825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50" creationId="{D2980BD1-4775-B048-0807-821034714FE1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51" creationId="{B7BA4C48-36A9-61AD-83AD-F383FD3375EB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52" creationId="{172FD487-5511-B1C1-EE3B-6E8C6B473FF9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53" creationId="{34D83084-4ACE-1C4F-D38E-1656781875AA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54" creationId="{8CE41A2A-12A8-0851-730A-AC46141A28D9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55" creationId="{72D24EC5-7F0C-D290-F1BA-CAA92E8AA350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56" creationId="{3FA4FD64-C71C-7B4C-000A-9BF7E9958D67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57" creationId="{69048EE0-A943-36C3-8577-DAADE1D3C0EC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58" creationId="{020AC7B3-DF13-5F8D-3284-80A4FE742658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59" creationId="{6BBBADFB-91E5-7C8E-60B4-B32778415FCD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60" creationId="{4115135F-A0FC-80E4-E397-F02F78C949C9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61" creationId="{A049615E-C5FD-C31E-9A14-424D98569C96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62" creationId="{3E0C9CD6-99FC-C612-6D40-EA3FC4F1194D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63" creationId="{AF971813-8BA4-BE52-56F3-61B027EB9911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64" creationId="{0F688998-A47E-C39F-4D2D-45E881A3154E}"/>
          </ac:spMkLst>
        </pc:spChg>
        <pc:spChg chg="del">
          <ac:chgData name="Marcia Cristina Pereira, Enel" userId="55bfb2b5-20fc-4aa5-b6cc-639fb947d556" providerId="ADAL" clId="{D70D85F7-D981-4EDA-AAA9-70C2BDFC0F71}" dt="2023-08-29T17:47:04.600" v="5100" actId="478"/>
          <ac:spMkLst>
            <pc:docMk/>
            <pc:sldMk cId="2999172268" sldId="2147478094"/>
            <ac:spMk id="65" creationId="{0AD6C2E7-1ABE-D716-E0C0-46E20B14C855}"/>
          </ac:spMkLst>
        </pc:spChg>
        <pc:spChg chg="add mod">
          <ac:chgData name="Marcia Cristina Pereira, Enel" userId="55bfb2b5-20fc-4aa5-b6cc-639fb947d556" providerId="ADAL" clId="{D70D85F7-D981-4EDA-AAA9-70C2BDFC0F71}" dt="2023-08-29T18:37:53.349" v="7993" actId="404"/>
          <ac:spMkLst>
            <pc:docMk/>
            <pc:sldMk cId="2999172268" sldId="2147478094"/>
            <ac:spMk id="66" creationId="{0754F982-79C5-EA73-3612-CFBE626BE9F7}"/>
          </ac:spMkLst>
        </pc:spChg>
        <pc:spChg chg="add mod">
          <ac:chgData name="Marcia Cristina Pereira, Enel" userId="55bfb2b5-20fc-4aa5-b6cc-639fb947d556" providerId="ADAL" clId="{D70D85F7-D981-4EDA-AAA9-70C2BDFC0F71}" dt="2023-08-29T18:37:47.888" v="7992" actId="404"/>
          <ac:spMkLst>
            <pc:docMk/>
            <pc:sldMk cId="2999172268" sldId="2147478094"/>
            <ac:spMk id="67" creationId="{E36CC005-3F90-0647-3733-5AFA77CC1DA1}"/>
          </ac:spMkLst>
        </pc:spChg>
        <pc:spChg chg="add mod">
          <ac:chgData name="Marcia Cristina Pereira, Enel" userId="55bfb2b5-20fc-4aa5-b6cc-639fb947d556" providerId="ADAL" clId="{D70D85F7-D981-4EDA-AAA9-70C2BDFC0F71}" dt="2023-08-29T18:43:11.829" v="8219" actId="20577"/>
          <ac:spMkLst>
            <pc:docMk/>
            <pc:sldMk cId="2999172268" sldId="2147478094"/>
            <ac:spMk id="68" creationId="{9B783A6E-78E6-387C-EDDE-8EB0DCB698C0}"/>
          </ac:spMkLst>
        </pc:spChg>
        <pc:spChg chg="add mod">
          <ac:chgData name="Marcia Cristina Pereira, Enel" userId="55bfb2b5-20fc-4aa5-b6cc-639fb947d556" providerId="ADAL" clId="{D70D85F7-D981-4EDA-AAA9-70C2BDFC0F71}" dt="2023-08-29T18:05:55.560" v="6497" actId="1038"/>
          <ac:spMkLst>
            <pc:docMk/>
            <pc:sldMk cId="2999172268" sldId="2147478094"/>
            <ac:spMk id="69" creationId="{F134082B-D2ED-3146-E7D9-DCA5D6690AD3}"/>
          </ac:spMkLst>
        </pc:spChg>
        <pc:spChg chg="add mod">
          <ac:chgData name="Marcia Cristina Pereira, Enel" userId="55bfb2b5-20fc-4aa5-b6cc-639fb947d556" providerId="ADAL" clId="{D70D85F7-D981-4EDA-AAA9-70C2BDFC0F71}" dt="2023-08-29T18:05:55.560" v="6497" actId="1038"/>
          <ac:spMkLst>
            <pc:docMk/>
            <pc:sldMk cId="2999172268" sldId="2147478094"/>
            <ac:spMk id="70" creationId="{DF7AF5B6-1D0A-5C87-F67A-D3F2F472FCEB}"/>
          </ac:spMkLst>
        </pc:spChg>
        <pc:spChg chg="add del mod">
          <ac:chgData name="Marcia Cristina Pereira, Enel" userId="55bfb2b5-20fc-4aa5-b6cc-639fb947d556" providerId="ADAL" clId="{D70D85F7-D981-4EDA-AAA9-70C2BDFC0F71}" dt="2023-08-29T17:51:08.542" v="5341" actId="478"/>
          <ac:spMkLst>
            <pc:docMk/>
            <pc:sldMk cId="2999172268" sldId="2147478094"/>
            <ac:spMk id="71" creationId="{6D034597-3C9F-1F9E-C681-30B8AC85FF78}"/>
          </ac:spMkLst>
        </pc:spChg>
        <pc:spChg chg="add del mod">
          <ac:chgData name="Marcia Cristina Pereira, Enel" userId="55bfb2b5-20fc-4aa5-b6cc-639fb947d556" providerId="ADAL" clId="{D70D85F7-D981-4EDA-AAA9-70C2BDFC0F71}" dt="2023-08-29T17:50:58.601" v="5283" actId="478"/>
          <ac:spMkLst>
            <pc:docMk/>
            <pc:sldMk cId="2999172268" sldId="2147478094"/>
            <ac:spMk id="72" creationId="{B4EE85C6-D9BD-1025-D06B-2EEAFB4E88A7}"/>
          </ac:spMkLst>
        </pc:spChg>
        <pc:spChg chg="add mod">
          <ac:chgData name="Marcia Cristina Pereira, Enel" userId="55bfb2b5-20fc-4aa5-b6cc-639fb947d556" providerId="ADAL" clId="{D70D85F7-D981-4EDA-AAA9-70C2BDFC0F71}" dt="2023-08-29T18:35:57.149" v="7917" actId="552"/>
          <ac:spMkLst>
            <pc:docMk/>
            <pc:sldMk cId="2999172268" sldId="2147478094"/>
            <ac:spMk id="73" creationId="{9D9CE1B0-3EC6-CAF4-F96E-DDB3915C30D1}"/>
          </ac:spMkLst>
        </pc:spChg>
        <pc:spChg chg="add del mod">
          <ac:chgData name="Marcia Cristina Pereira, Enel" userId="55bfb2b5-20fc-4aa5-b6cc-639fb947d556" providerId="ADAL" clId="{D70D85F7-D981-4EDA-AAA9-70C2BDFC0F71}" dt="2023-08-29T17:55:36.652" v="5831" actId="478"/>
          <ac:spMkLst>
            <pc:docMk/>
            <pc:sldMk cId="2999172268" sldId="2147478094"/>
            <ac:spMk id="74" creationId="{2586201F-789C-4B4F-4D18-9E6CFEB769B4}"/>
          </ac:spMkLst>
        </pc:spChg>
        <pc:spChg chg="add mod">
          <ac:chgData name="Marcia Cristina Pereira, Enel" userId="55bfb2b5-20fc-4aa5-b6cc-639fb947d556" providerId="ADAL" clId="{D70D85F7-D981-4EDA-AAA9-70C2BDFC0F71}" dt="2023-08-29T18:31:58.556" v="7719" actId="14100"/>
          <ac:spMkLst>
            <pc:docMk/>
            <pc:sldMk cId="2999172268" sldId="2147478094"/>
            <ac:spMk id="75" creationId="{1B1762AD-E9FB-A15D-BFE5-B77AB5C2076A}"/>
          </ac:spMkLst>
        </pc:spChg>
        <pc:spChg chg="add del mod modVis">
          <ac:chgData name="Marcia Cristina Pereira, Enel" userId="55bfb2b5-20fc-4aa5-b6cc-639fb947d556" providerId="ADAL" clId="{D70D85F7-D981-4EDA-AAA9-70C2BDFC0F71}" dt="2023-08-29T18:03:13.968" v="6236"/>
          <ac:spMkLst>
            <pc:docMk/>
            <pc:sldMk cId="2999172268" sldId="2147478094"/>
            <ac:spMk id="76" creationId="{D4D49704-8F64-1579-CDDD-0C3F549F5969}"/>
          </ac:spMkLst>
        </pc:spChg>
        <pc:spChg chg="add del mod modVis">
          <ac:chgData name="Marcia Cristina Pereira, Enel" userId="55bfb2b5-20fc-4aa5-b6cc-639fb947d556" providerId="ADAL" clId="{D70D85F7-D981-4EDA-AAA9-70C2BDFC0F71}" dt="2023-08-29T18:03:15.637" v="6285"/>
          <ac:spMkLst>
            <pc:docMk/>
            <pc:sldMk cId="2999172268" sldId="2147478094"/>
            <ac:spMk id="77" creationId="{2450A5AA-FDDD-8430-62BB-4957AD6E79BB}"/>
          </ac:spMkLst>
        </pc:spChg>
        <pc:spChg chg="add del mod modVis">
          <ac:chgData name="Marcia Cristina Pereira, Enel" userId="55bfb2b5-20fc-4aa5-b6cc-639fb947d556" providerId="ADAL" clId="{D70D85F7-D981-4EDA-AAA9-70C2BDFC0F71}" dt="2023-08-29T18:03:18.108" v="6334"/>
          <ac:spMkLst>
            <pc:docMk/>
            <pc:sldMk cId="2999172268" sldId="2147478094"/>
            <ac:spMk id="78" creationId="{07E13DE3-2DA0-781C-CAA9-5AE52F323C1D}"/>
          </ac:spMkLst>
        </pc:spChg>
        <pc:spChg chg="add del mod modVis">
          <ac:chgData name="Marcia Cristina Pereira, Enel" userId="55bfb2b5-20fc-4aa5-b6cc-639fb947d556" providerId="ADAL" clId="{D70D85F7-D981-4EDA-AAA9-70C2BDFC0F71}" dt="2023-08-29T18:03:22.704" v="6397"/>
          <ac:spMkLst>
            <pc:docMk/>
            <pc:sldMk cId="2999172268" sldId="2147478094"/>
            <ac:spMk id="79" creationId="{DBAD04BD-1FAD-7E37-EE5C-4E94C3F5543C}"/>
          </ac:spMkLst>
        </pc:spChg>
        <pc:spChg chg="add del mod modVis">
          <ac:chgData name="Marcia Cristina Pereira, Enel" userId="55bfb2b5-20fc-4aa5-b6cc-639fb947d556" providerId="ADAL" clId="{D70D85F7-D981-4EDA-AAA9-70C2BDFC0F71}" dt="2023-08-29T18:03:29.444" v="6442"/>
          <ac:spMkLst>
            <pc:docMk/>
            <pc:sldMk cId="2999172268" sldId="2147478094"/>
            <ac:spMk id="80" creationId="{87682907-658F-1F9E-1EDB-3BEDE5209E44}"/>
          </ac:spMkLst>
        </pc:spChg>
        <pc:spChg chg="add del mod">
          <ac:chgData name="Marcia Cristina Pereira, Enel" userId="55bfb2b5-20fc-4aa5-b6cc-639fb947d556" providerId="ADAL" clId="{D70D85F7-D981-4EDA-AAA9-70C2BDFC0F71}" dt="2023-08-29T18:23:02.507" v="7407" actId="478"/>
          <ac:spMkLst>
            <pc:docMk/>
            <pc:sldMk cId="2999172268" sldId="2147478094"/>
            <ac:spMk id="81" creationId="{21248CA3-F547-A811-06C3-72C307316370}"/>
          </ac:spMkLst>
        </pc:spChg>
        <pc:spChg chg="add mod">
          <ac:chgData name="Marcia Cristina Pereira, Enel" userId="55bfb2b5-20fc-4aa5-b6cc-639fb947d556" providerId="ADAL" clId="{D70D85F7-D981-4EDA-AAA9-70C2BDFC0F71}" dt="2023-08-29T18:44:18.787" v="8350" actId="20577"/>
          <ac:spMkLst>
            <pc:docMk/>
            <pc:sldMk cId="2999172268" sldId="2147478094"/>
            <ac:spMk id="82" creationId="{9FBCBB9B-5F45-00BD-C55B-BA2FF4B2F249}"/>
          </ac:spMkLst>
        </pc:spChg>
        <pc:spChg chg="add mod">
          <ac:chgData name="Marcia Cristina Pereira, Enel" userId="55bfb2b5-20fc-4aa5-b6cc-639fb947d556" providerId="ADAL" clId="{D70D85F7-D981-4EDA-AAA9-70C2BDFC0F71}" dt="2023-08-29T19:42:17.591" v="9171" actId="20577"/>
          <ac:spMkLst>
            <pc:docMk/>
            <pc:sldMk cId="2999172268" sldId="2147478094"/>
            <ac:spMk id="83" creationId="{F4351CC5-39FF-2BDD-3070-7D75FF051EC6}"/>
          </ac:spMkLst>
        </pc:spChg>
        <pc:spChg chg="add mod">
          <ac:chgData name="Marcia Cristina Pereira, Enel" userId="55bfb2b5-20fc-4aa5-b6cc-639fb947d556" providerId="ADAL" clId="{D70D85F7-D981-4EDA-AAA9-70C2BDFC0F71}" dt="2023-08-29T19:44:08.746" v="9291" actId="1035"/>
          <ac:spMkLst>
            <pc:docMk/>
            <pc:sldMk cId="2999172268" sldId="2147478094"/>
            <ac:spMk id="84" creationId="{08949E5C-2F1F-61B9-9809-711F3DC13933}"/>
          </ac:spMkLst>
        </pc:spChg>
        <pc:spChg chg="add mod">
          <ac:chgData name="Marcia Cristina Pereira, Enel" userId="55bfb2b5-20fc-4aa5-b6cc-639fb947d556" providerId="ADAL" clId="{D70D85F7-D981-4EDA-AAA9-70C2BDFC0F71}" dt="2023-08-29T18:45:12.229" v="8527" actId="20577"/>
          <ac:spMkLst>
            <pc:docMk/>
            <pc:sldMk cId="2999172268" sldId="2147478094"/>
            <ac:spMk id="85" creationId="{01D9320B-0B5E-BAF8-5140-4EFB3D9A865C}"/>
          </ac:spMkLst>
        </pc:spChg>
        <pc:grpChg chg="del">
          <ac:chgData name="Marcia Cristina Pereira, Enel" userId="55bfb2b5-20fc-4aa5-b6cc-639fb947d556" providerId="ADAL" clId="{D70D85F7-D981-4EDA-AAA9-70C2BDFC0F71}" dt="2023-08-29T17:47:04.600" v="5100" actId="478"/>
          <ac:grpSpMkLst>
            <pc:docMk/>
            <pc:sldMk cId="2999172268" sldId="2147478094"/>
            <ac:grpSpMk id="14" creationId="{78DB4D79-2DB6-9335-FAA4-CA41AC9C084C}"/>
          </ac:grpSpMkLst>
        </pc:grpChg>
        <pc:graphicFrameChg chg="mod">
          <ac:chgData name="Marcia Cristina Pereira, Enel" userId="55bfb2b5-20fc-4aa5-b6cc-639fb947d556" providerId="ADAL" clId="{D70D85F7-D981-4EDA-AAA9-70C2BDFC0F71}" dt="2023-08-29T18:03:29.444" v="6444"/>
          <ac:graphicFrameMkLst>
            <pc:docMk/>
            <pc:sldMk cId="2999172268" sldId="2147478094"/>
            <ac:graphicFrameMk id="4" creationId="{15EA9DD6-7D9B-87FC-62F3-B8C7C24301E0}"/>
          </ac:graphicFrameMkLst>
        </pc:graphicFrameChg>
      </pc:sldChg>
      <pc:sldChg chg="add ord">
        <pc:chgData name="Marcia Cristina Pereira, Enel" userId="55bfb2b5-20fc-4aa5-b6cc-639fb947d556" providerId="ADAL" clId="{D70D85F7-D981-4EDA-AAA9-70C2BDFC0F71}" dt="2023-08-29T19:24:20.904" v="8923"/>
        <pc:sldMkLst>
          <pc:docMk/>
          <pc:sldMk cId="418614902" sldId="2147478095"/>
        </pc:sldMkLst>
      </pc:sldChg>
      <pc:sldChg chg="new add del">
        <pc:chgData name="Marcia Cristina Pereira, Enel" userId="55bfb2b5-20fc-4aa5-b6cc-639fb947d556" providerId="ADAL" clId="{D70D85F7-D981-4EDA-AAA9-70C2BDFC0F71}" dt="2023-08-29T18:52:16.570" v="8534" actId="47"/>
        <pc:sldMkLst>
          <pc:docMk/>
          <pc:sldMk cId="3947577750" sldId="2147478095"/>
        </pc:sldMkLst>
      </pc:sldChg>
      <pc:sldChg chg="addSp delSp modSp add mod">
        <pc:chgData name="Marcia Cristina Pereira, Enel" userId="55bfb2b5-20fc-4aa5-b6cc-639fb947d556" providerId="ADAL" clId="{D70D85F7-D981-4EDA-AAA9-70C2BDFC0F71}" dt="2023-08-29T19:21:39.628" v="8917"/>
        <pc:sldMkLst>
          <pc:docMk/>
          <pc:sldMk cId="2476018151" sldId="2147478096"/>
        </pc:sldMkLst>
        <pc:spChg chg="mod">
          <ac:chgData name="Marcia Cristina Pereira, Enel" userId="55bfb2b5-20fc-4aa5-b6cc-639fb947d556" providerId="ADAL" clId="{D70D85F7-D981-4EDA-AAA9-70C2BDFC0F71}" dt="2023-08-29T19:21:39.553" v="8874" actId="948"/>
          <ac:spMkLst>
            <pc:docMk/>
            <pc:sldMk cId="2476018151" sldId="2147478096"/>
            <ac:spMk id="2" creationId="{51C7C354-4C7B-FC39-9EB2-786F5CBDD591}"/>
          </ac:spMkLst>
        </pc:spChg>
        <pc:spChg chg="add del mod modVis">
          <ac:chgData name="Marcia Cristina Pereira, Enel" userId="55bfb2b5-20fc-4aa5-b6cc-639fb947d556" providerId="ADAL" clId="{D70D85F7-D981-4EDA-AAA9-70C2BDFC0F71}" dt="2023-08-29T19:15:09.417" v="8652"/>
          <ac:spMkLst>
            <pc:docMk/>
            <pc:sldMk cId="2476018151" sldId="2147478096"/>
            <ac:spMk id="3" creationId="{F5A0914C-D0D5-FA3D-5973-E77423334375}"/>
          </ac:spMkLst>
        </pc:spChg>
        <pc:spChg chg="add del mod modVis">
          <ac:chgData name="Marcia Cristina Pereira, Enel" userId="55bfb2b5-20fc-4aa5-b6cc-639fb947d556" providerId="ADAL" clId="{D70D85F7-D981-4EDA-AAA9-70C2BDFC0F71}" dt="2023-08-29T19:15:10.972" v="8700"/>
          <ac:spMkLst>
            <pc:docMk/>
            <pc:sldMk cId="2476018151" sldId="2147478096"/>
            <ac:spMk id="5" creationId="{55D4D24B-2A6D-E7BA-79F5-30A25EB4F11C}"/>
          </ac:spMkLst>
        </pc:spChg>
        <pc:spChg chg="add del mod modVis">
          <ac:chgData name="Marcia Cristina Pereira, Enel" userId="55bfb2b5-20fc-4aa5-b6cc-639fb947d556" providerId="ADAL" clId="{D70D85F7-D981-4EDA-AAA9-70C2BDFC0F71}" dt="2023-08-29T19:21:35.354" v="8773"/>
          <ac:spMkLst>
            <pc:docMk/>
            <pc:sldMk cId="2476018151" sldId="2147478096"/>
            <ac:spMk id="6" creationId="{CDC3F2C1-BF84-6359-58DA-E187D1B8878B}"/>
          </ac:spMkLst>
        </pc:spChg>
        <pc:spChg chg="add del mod modVis">
          <ac:chgData name="Marcia Cristina Pereira, Enel" userId="55bfb2b5-20fc-4aa5-b6cc-639fb947d556" providerId="ADAL" clId="{D70D85F7-D981-4EDA-AAA9-70C2BDFC0F71}" dt="2023-08-29T19:21:36.521" v="8820"/>
          <ac:spMkLst>
            <pc:docMk/>
            <pc:sldMk cId="2476018151" sldId="2147478096"/>
            <ac:spMk id="7" creationId="{E88F7259-785F-B4D5-3F5B-B964876704EB}"/>
          </ac:spMkLst>
        </pc:spChg>
        <pc:spChg chg="add del mod modVis">
          <ac:chgData name="Marcia Cristina Pereira, Enel" userId="55bfb2b5-20fc-4aa5-b6cc-639fb947d556" providerId="ADAL" clId="{D70D85F7-D981-4EDA-AAA9-70C2BDFC0F71}" dt="2023-08-29T19:21:37.929" v="8868"/>
          <ac:spMkLst>
            <pc:docMk/>
            <pc:sldMk cId="2476018151" sldId="2147478096"/>
            <ac:spMk id="8" creationId="{98CE8D6D-11A1-05DB-2489-E7FCC16C81CE}"/>
          </ac:spMkLst>
        </pc:spChg>
        <pc:spChg chg="del">
          <ac:chgData name="Marcia Cristina Pereira, Enel" userId="55bfb2b5-20fc-4aa5-b6cc-639fb947d556" providerId="ADAL" clId="{D70D85F7-D981-4EDA-AAA9-70C2BDFC0F71}" dt="2023-08-29T19:15:12.440" v="8703" actId="478"/>
          <ac:spMkLst>
            <pc:docMk/>
            <pc:sldMk cId="2476018151" sldId="2147478096"/>
            <ac:spMk id="10" creationId="{63509D40-5774-9E10-D82E-25438DB84229}"/>
          </ac:spMkLst>
        </pc:spChg>
        <pc:spChg chg="add del mod modVis">
          <ac:chgData name="Marcia Cristina Pereira, Enel" userId="55bfb2b5-20fc-4aa5-b6cc-639fb947d556" providerId="ADAL" clId="{D70D85F7-D981-4EDA-AAA9-70C2BDFC0F71}" dt="2023-08-29T19:21:39.625" v="8915"/>
          <ac:spMkLst>
            <pc:docMk/>
            <pc:sldMk cId="2476018151" sldId="2147478096"/>
            <ac:spMk id="11" creationId="{37BD5D91-19CC-11C7-CCE4-B0959635BB25}"/>
          </ac:spMkLst>
        </pc:spChg>
        <pc:graphicFrameChg chg="mod">
          <ac:chgData name="Marcia Cristina Pereira, Enel" userId="55bfb2b5-20fc-4aa5-b6cc-639fb947d556" providerId="ADAL" clId="{D70D85F7-D981-4EDA-AAA9-70C2BDFC0F71}" dt="2023-08-29T19:21:39.628" v="8917"/>
          <ac:graphicFrameMkLst>
            <pc:docMk/>
            <pc:sldMk cId="2476018151" sldId="2147478096"/>
            <ac:graphicFrameMk id="4" creationId="{15EA9DD6-7D9B-87FC-62F3-B8C7C24301E0}"/>
          </ac:graphicFrameMkLst>
        </pc:graphicFrameChg>
      </pc:sldChg>
      <pc:sldChg chg="new add del">
        <pc:chgData name="Marcia Cristina Pereira, Enel" userId="55bfb2b5-20fc-4aa5-b6cc-639fb947d556" providerId="ADAL" clId="{D70D85F7-D981-4EDA-AAA9-70C2BDFC0F71}" dt="2023-08-29T19:00:45.494" v="8551" actId="47"/>
        <pc:sldMkLst>
          <pc:docMk/>
          <pc:sldMk cId="3196631647" sldId="2147478096"/>
        </pc:sldMkLst>
      </pc:sldChg>
      <pc:sldChg chg="addSp delSp modSp add mod">
        <pc:chgData name="Marcia Cristina Pereira, Enel" userId="55bfb2b5-20fc-4aa5-b6cc-639fb947d556" providerId="ADAL" clId="{D70D85F7-D981-4EDA-AAA9-70C2BDFC0F71}" dt="2023-08-29T19:25:27.348" v="8996" actId="478"/>
        <pc:sldMkLst>
          <pc:docMk/>
          <pc:sldMk cId="3727698704" sldId="2147478097"/>
        </pc:sldMkLst>
        <pc:spChg chg="mod">
          <ac:chgData name="Marcia Cristina Pereira, Enel" userId="55bfb2b5-20fc-4aa5-b6cc-639fb947d556" providerId="ADAL" clId="{D70D85F7-D981-4EDA-AAA9-70C2BDFC0F71}" dt="2023-08-29T19:25:25.746" v="8952" actId="948"/>
          <ac:spMkLst>
            <pc:docMk/>
            <pc:sldMk cId="3727698704" sldId="2147478097"/>
            <ac:spMk id="2" creationId="{51C7C354-4C7B-FC39-9EB2-786F5CBDD591}"/>
          </ac:spMkLst>
        </pc:spChg>
        <pc:spChg chg="add del mod modVis">
          <ac:chgData name="Marcia Cristina Pereira, Enel" userId="55bfb2b5-20fc-4aa5-b6cc-639fb947d556" providerId="ADAL" clId="{D70D85F7-D981-4EDA-AAA9-70C2BDFC0F71}" dt="2023-08-29T19:25:25.828" v="8993"/>
          <ac:spMkLst>
            <pc:docMk/>
            <pc:sldMk cId="3727698704" sldId="2147478097"/>
            <ac:spMk id="3" creationId="{61F20160-370C-4475-8035-B10928DD0A98}"/>
          </ac:spMkLst>
        </pc:spChg>
        <pc:spChg chg="del">
          <ac:chgData name="Marcia Cristina Pereira, Enel" userId="55bfb2b5-20fc-4aa5-b6cc-639fb947d556" providerId="ADAL" clId="{D70D85F7-D981-4EDA-AAA9-70C2BDFC0F71}" dt="2023-08-29T19:25:27.348" v="8996" actId="478"/>
          <ac:spMkLst>
            <pc:docMk/>
            <pc:sldMk cId="3727698704" sldId="2147478097"/>
            <ac:spMk id="9" creationId="{18DF2916-3923-414A-C6B8-809A5F5EDBBE}"/>
          </ac:spMkLst>
        </pc:spChg>
        <pc:spChg chg="del mod">
          <ac:chgData name="Marcia Cristina Pereira, Enel" userId="55bfb2b5-20fc-4aa5-b6cc-639fb947d556" providerId="ADAL" clId="{D70D85F7-D981-4EDA-AAA9-70C2BDFC0F71}" dt="2023-08-29T19:24:39.176" v="8935" actId="478"/>
          <ac:spMkLst>
            <pc:docMk/>
            <pc:sldMk cId="3727698704" sldId="2147478097"/>
            <ac:spMk id="10" creationId="{63509D40-5774-9E10-D82E-25438DB84229}"/>
          </ac:spMkLst>
        </pc:spChg>
        <pc:graphicFrameChg chg="mod">
          <ac:chgData name="Marcia Cristina Pereira, Enel" userId="55bfb2b5-20fc-4aa5-b6cc-639fb947d556" providerId="ADAL" clId="{D70D85F7-D981-4EDA-AAA9-70C2BDFC0F71}" dt="2023-08-29T19:25:25.831" v="8995"/>
          <ac:graphicFrameMkLst>
            <pc:docMk/>
            <pc:sldMk cId="3727698704" sldId="2147478097"/>
            <ac:graphicFrameMk id="4" creationId="{15EA9DD6-7D9B-87FC-62F3-B8C7C24301E0}"/>
          </ac:graphicFrameMkLst>
        </pc:graphicFrameChg>
        <pc:picChg chg="add mod">
          <ac:chgData name="Marcia Cristina Pereira, Enel" userId="55bfb2b5-20fc-4aa5-b6cc-639fb947d556" providerId="ADAL" clId="{D70D85F7-D981-4EDA-AAA9-70C2BDFC0F71}" dt="2023-08-29T19:25:16.882" v="8940" actId="1076"/>
          <ac:picMkLst>
            <pc:docMk/>
            <pc:sldMk cId="3727698704" sldId="2147478097"/>
            <ac:picMk id="292866" creationId="{4CDEBD32-090B-EDA8-476E-16F3D162B7B4}"/>
          </ac:picMkLst>
        </pc:picChg>
      </pc:sldChg>
      <pc:sldChg chg="modSp add mod">
        <pc:chgData name="Marcia Cristina Pereira, Enel" userId="55bfb2b5-20fc-4aa5-b6cc-639fb947d556" providerId="ADAL" clId="{D70D85F7-D981-4EDA-AAA9-70C2BDFC0F71}" dt="2023-08-29T19:47:24.132" v="9500" actId="207"/>
        <pc:sldMkLst>
          <pc:docMk/>
          <pc:sldMk cId="3210967027" sldId="2147478098"/>
        </pc:sldMkLst>
        <pc:spChg chg="mod">
          <ac:chgData name="Marcia Cristina Pereira, Enel" userId="55bfb2b5-20fc-4aa5-b6cc-639fb947d556" providerId="ADAL" clId="{D70D85F7-D981-4EDA-AAA9-70C2BDFC0F71}" dt="2023-08-29T19:47:24.132" v="9500" actId="207"/>
          <ac:spMkLst>
            <pc:docMk/>
            <pc:sldMk cId="3210967027" sldId="2147478098"/>
            <ac:spMk id="69" creationId="{F134082B-D2ED-3146-E7D9-DCA5D6690AD3}"/>
          </ac:spMkLst>
        </pc:spChg>
        <pc:spChg chg="mod">
          <ac:chgData name="Marcia Cristina Pereira, Enel" userId="55bfb2b5-20fc-4aa5-b6cc-639fb947d556" providerId="ADAL" clId="{D70D85F7-D981-4EDA-AAA9-70C2BDFC0F71}" dt="2023-08-29T19:45:42.133" v="9495" actId="207"/>
          <ac:spMkLst>
            <pc:docMk/>
            <pc:sldMk cId="3210967027" sldId="2147478098"/>
            <ac:spMk id="70" creationId="{DF7AF5B6-1D0A-5C87-F67A-D3F2F472FCEB}"/>
          </ac:spMkLst>
        </pc:spChg>
        <pc:spChg chg="mod">
          <ac:chgData name="Marcia Cristina Pereira, Enel" userId="55bfb2b5-20fc-4aa5-b6cc-639fb947d556" providerId="ADAL" clId="{D70D85F7-D981-4EDA-AAA9-70C2BDFC0F71}" dt="2023-08-29T19:46:29.609" v="9499" actId="1076"/>
          <ac:spMkLst>
            <pc:docMk/>
            <pc:sldMk cId="3210967027" sldId="2147478098"/>
            <ac:spMk id="73" creationId="{9D9CE1B0-3EC6-CAF4-F96E-DDB3915C30D1}"/>
          </ac:spMkLst>
        </pc:spChg>
        <pc:spChg chg="mod">
          <ac:chgData name="Marcia Cristina Pereira, Enel" userId="55bfb2b5-20fc-4aa5-b6cc-639fb947d556" providerId="ADAL" clId="{D70D85F7-D981-4EDA-AAA9-70C2BDFC0F71}" dt="2023-08-29T19:45:32.347" v="9493" actId="1038"/>
          <ac:spMkLst>
            <pc:docMk/>
            <pc:sldMk cId="3210967027" sldId="2147478098"/>
            <ac:spMk id="75" creationId="{1B1762AD-E9FB-A15D-BFE5-B77AB5C2076A}"/>
          </ac:spMkLst>
        </pc:spChg>
        <pc:spChg chg="mod">
          <ac:chgData name="Marcia Cristina Pereira, Enel" userId="55bfb2b5-20fc-4aa5-b6cc-639fb947d556" providerId="ADAL" clId="{D70D85F7-D981-4EDA-AAA9-70C2BDFC0F71}" dt="2023-08-29T19:45:32.347" v="9493" actId="1038"/>
          <ac:spMkLst>
            <pc:docMk/>
            <pc:sldMk cId="3210967027" sldId="2147478098"/>
            <ac:spMk id="82" creationId="{9FBCBB9B-5F45-00BD-C55B-BA2FF4B2F249}"/>
          </ac:spMkLst>
        </pc:spChg>
        <pc:spChg chg="mod">
          <ac:chgData name="Marcia Cristina Pereira, Enel" userId="55bfb2b5-20fc-4aa5-b6cc-639fb947d556" providerId="ADAL" clId="{D70D85F7-D981-4EDA-AAA9-70C2BDFC0F71}" dt="2023-08-29T19:45:12.517" v="9391" actId="1038"/>
          <ac:spMkLst>
            <pc:docMk/>
            <pc:sldMk cId="3210967027" sldId="2147478098"/>
            <ac:spMk id="83" creationId="{F4351CC5-39FF-2BDD-3070-7D75FF051EC6}"/>
          </ac:spMkLst>
        </pc:spChg>
        <pc:spChg chg="mod">
          <ac:chgData name="Marcia Cristina Pereira, Enel" userId="55bfb2b5-20fc-4aa5-b6cc-639fb947d556" providerId="ADAL" clId="{D70D85F7-D981-4EDA-AAA9-70C2BDFC0F71}" dt="2023-08-29T19:45:32.347" v="9493" actId="1038"/>
          <ac:spMkLst>
            <pc:docMk/>
            <pc:sldMk cId="3210967027" sldId="2147478098"/>
            <ac:spMk id="84" creationId="{08949E5C-2F1F-61B9-9809-711F3DC13933}"/>
          </ac:spMkLst>
        </pc:spChg>
        <pc:spChg chg="mod">
          <ac:chgData name="Marcia Cristina Pereira, Enel" userId="55bfb2b5-20fc-4aa5-b6cc-639fb947d556" providerId="ADAL" clId="{D70D85F7-D981-4EDA-AAA9-70C2BDFC0F71}" dt="2023-08-29T19:45:12.517" v="9391" actId="1038"/>
          <ac:spMkLst>
            <pc:docMk/>
            <pc:sldMk cId="3210967027" sldId="2147478098"/>
            <ac:spMk id="85" creationId="{01D9320B-0B5E-BAF8-5140-4EFB3D9A865C}"/>
          </ac:spMkLst>
        </pc:spChg>
      </pc:sldChg>
      <pc:sldChg chg="addSp delSp modSp add mod">
        <pc:chgData name="Marcia Cristina Pereira, Enel" userId="55bfb2b5-20fc-4aa5-b6cc-639fb947d556" providerId="ADAL" clId="{D70D85F7-D981-4EDA-AAA9-70C2BDFC0F71}" dt="2023-08-29T22:36:13.259" v="9679" actId="478"/>
        <pc:sldMkLst>
          <pc:docMk/>
          <pc:sldMk cId="4083762025" sldId="2147478099"/>
        </pc:sldMkLst>
        <pc:spChg chg="del">
          <ac:chgData name="Marcia Cristina Pereira, Enel" userId="55bfb2b5-20fc-4aa5-b6cc-639fb947d556" providerId="ADAL" clId="{D70D85F7-D981-4EDA-AAA9-70C2BDFC0F71}" dt="2023-08-29T22:35:00.795" v="9669" actId="478"/>
          <ac:spMkLst>
            <pc:docMk/>
            <pc:sldMk cId="4083762025" sldId="2147478099"/>
            <ac:spMk id="2" creationId="{A605CF13-42A7-F77A-B3A2-5A0CE16F66BF}"/>
          </ac:spMkLst>
        </pc:spChg>
        <pc:spChg chg="del">
          <ac:chgData name="Marcia Cristina Pereira, Enel" userId="55bfb2b5-20fc-4aa5-b6cc-639fb947d556" providerId="ADAL" clId="{D70D85F7-D981-4EDA-AAA9-70C2BDFC0F71}" dt="2023-08-29T22:35:00.795" v="9669" actId="478"/>
          <ac:spMkLst>
            <pc:docMk/>
            <pc:sldMk cId="4083762025" sldId="2147478099"/>
            <ac:spMk id="5" creationId="{BCEA4804-A69C-E0A0-359F-CD4838839BC1}"/>
          </ac:spMkLst>
        </pc:spChg>
        <pc:spChg chg="del">
          <ac:chgData name="Marcia Cristina Pereira, Enel" userId="55bfb2b5-20fc-4aa5-b6cc-639fb947d556" providerId="ADAL" clId="{D70D85F7-D981-4EDA-AAA9-70C2BDFC0F71}" dt="2023-08-29T22:35:00.795" v="9669" actId="478"/>
          <ac:spMkLst>
            <pc:docMk/>
            <pc:sldMk cId="4083762025" sldId="2147478099"/>
            <ac:spMk id="6" creationId="{9223EC1F-5F7B-8BBA-9FB7-373C3F6CDC7B}"/>
          </ac:spMkLst>
        </pc:spChg>
        <pc:spChg chg="del">
          <ac:chgData name="Marcia Cristina Pereira, Enel" userId="55bfb2b5-20fc-4aa5-b6cc-639fb947d556" providerId="ADAL" clId="{D70D85F7-D981-4EDA-AAA9-70C2BDFC0F71}" dt="2023-08-29T22:35:00.795" v="9669" actId="478"/>
          <ac:spMkLst>
            <pc:docMk/>
            <pc:sldMk cId="4083762025" sldId="2147478099"/>
            <ac:spMk id="7" creationId="{311061A6-B753-61FD-1C12-8B4C10C96ED2}"/>
          </ac:spMkLst>
        </pc:spChg>
        <pc:spChg chg="add mod">
          <ac:chgData name="Marcia Cristina Pereira, Enel" userId="55bfb2b5-20fc-4aa5-b6cc-639fb947d556" providerId="ADAL" clId="{D70D85F7-D981-4EDA-AAA9-70C2BDFC0F71}" dt="2023-08-29T22:35:00.795" v="9669" actId="478"/>
          <ac:spMkLst>
            <pc:docMk/>
            <pc:sldMk cId="4083762025" sldId="2147478099"/>
            <ac:spMk id="9" creationId="{705FEB46-D922-229F-5767-F000856192B8}"/>
          </ac:spMkLst>
        </pc:spChg>
        <pc:spChg chg="del">
          <ac:chgData name="Marcia Cristina Pereira, Enel" userId="55bfb2b5-20fc-4aa5-b6cc-639fb947d556" providerId="ADAL" clId="{D70D85F7-D981-4EDA-AAA9-70C2BDFC0F71}" dt="2023-08-29T22:35:00.795" v="9669" actId="478"/>
          <ac:spMkLst>
            <pc:docMk/>
            <pc:sldMk cId="4083762025" sldId="2147478099"/>
            <ac:spMk id="13" creationId="{23E52F5B-7B6D-74B2-85B5-2B366CA444C2}"/>
          </ac:spMkLst>
        </pc:spChg>
        <pc:spChg chg="del">
          <ac:chgData name="Marcia Cristina Pereira, Enel" userId="55bfb2b5-20fc-4aa5-b6cc-639fb947d556" providerId="ADAL" clId="{D70D85F7-D981-4EDA-AAA9-70C2BDFC0F71}" dt="2023-08-29T22:35:00.795" v="9669" actId="478"/>
          <ac:spMkLst>
            <pc:docMk/>
            <pc:sldMk cId="4083762025" sldId="2147478099"/>
            <ac:spMk id="15" creationId="{D7855DDF-A080-6CFF-A95A-29AB94639562}"/>
          </ac:spMkLst>
        </pc:spChg>
        <pc:spChg chg="del">
          <ac:chgData name="Marcia Cristina Pereira, Enel" userId="55bfb2b5-20fc-4aa5-b6cc-639fb947d556" providerId="ADAL" clId="{D70D85F7-D981-4EDA-AAA9-70C2BDFC0F71}" dt="2023-08-29T22:35:00.795" v="9669" actId="478"/>
          <ac:spMkLst>
            <pc:docMk/>
            <pc:sldMk cId="4083762025" sldId="2147478099"/>
            <ac:spMk id="16" creationId="{4E0BC223-8EA0-32B1-6E0A-BD47E03BD5A8}"/>
          </ac:spMkLst>
        </pc:spChg>
        <pc:grpChg chg="del">
          <ac:chgData name="Marcia Cristina Pereira, Enel" userId="55bfb2b5-20fc-4aa5-b6cc-639fb947d556" providerId="ADAL" clId="{D70D85F7-D981-4EDA-AAA9-70C2BDFC0F71}" dt="2023-08-29T22:35:00.795" v="9669" actId="478"/>
          <ac:grpSpMkLst>
            <pc:docMk/>
            <pc:sldMk cId="4083762025" sldId="2147478099"/>
            <ac:grpSpMk id="4" creationId="{023CB15A-3627-E966-625D-F005DE58F9D0}"/>
          </ac:grpSpMkLst>
        </pc:grpChg>
        <pc:graphicFrameChg chg="del">
          <ac:chgData name="Marcia Cristina Pereira, Enel" userId="55bfb2b5-20fc-4aa5-b6cc-639fb947d556" providerId="ADAL" clId="{D70D85F7-D981-4EDA-AAA9-70C2BDFC0F71}" dt="2023-08-29T22:35:00.795" v="9669" actId="478"/>
          <ac:graphicFrameMkLst>
            <pc:docMk/>
            <pc:sldMk cId="4083762025" sldId="2147478099"/>
            <ac:graphicFrameMk id="3" creationId="{F046EF41-10F7-D95A-8FCC-BFCDD58F1A26}"/>
          </ac:graphicFrameMkLst>
        </pc:graphicFrameChg>
        <pc:graphicFrameChg chg="add del mod modGraphic">
          <ac:chgData name="Marcia Cristina Pereira, Enel" userId="55bfb2b5-20fc-4aa5-b6cc-639fb947d556" providerId="ADAL" clId="{D70D85F7-D981-4EDA-AAA9-70C2BDFC0F71}" dt="2023-08-29T22:36:13.259" v="9679" actId="478"/>
          <ac:graphicFrameMkLst>
            <pc:docMk/>
            <pc:sldMk cId="4083762025" sldId="2147478099"/>
            <ac:graphicFrameMk id="10" creationId="{C74A5375-E9E9-AB19-01E8-610006362863}"/>
          </ac:graphicFrameMkLst>
        </pc:graphicFrameChg>
        <pc:graphicFrameChg chg="mod">
          <ac:chgData name="Marcia Cristina Pereira, Enel" userId="55bfb2b5-20fc-4aa5-b6cc-639fb947d556" providerId="ADAL" clId="{D70D85F7-D981-4EDA-AAA9-70C2BDFC0F71}" dt="2023-08-29T22:35:01.391" v="9673"/>
          <ac:graphicFrameMkLst>
            <pc:docMk/>
            <pc:sldMk cId="4083762025" sldId="2147478099"/>
            <ac:graphicFrameMk id="11" creationId="{69B587C2-EC08-CD48-111A-222FA8913A20}"/>
          </ac:graphicFrameMkLst>
        </pc:graphicFrameChg>
      </pc:sldChg>
      <pc:sldChg chg="delSp modSp add mod ord">
        <pc:chgData name="Marcia Cristina Pereira, Enel" userId="55bfb2b5-20fc-4aa5-b6cc-639fb947d556" providerId="ADAL" clId="{D70D85F7-D981-4EDA-AAA9-70C2BDFC0F71}" dt="2023-08-29T22:44:01.518" v="9688"/>
        <pc:sldMkLst>
          <pc:docMk/>
          <pc:sldMk cId="3937823941" sldId="2147478100"/>
        </pc:sldMkLst>
        <pc:spChg chg="mod">
          <ac:chgData name="Marcia Cristina Pereira, Enel" userId="55bfb2b5-20fc-4aa5-b6cc-639fb947d556" providerId="ADAL" clId="{D70D85F7-D981-4EDA-AAA9-70C2BDFC0F71}" dt="2023-08-29T22:34:06.464" v="9663" actId="1038"/>
          <ac:spMkLst>
            <pc:docMk/>
            <pc:sldMk cId="3937823941" sldId="2147478100"/>
            <ac:spMk id="5" creationId="{BCEA4804-A69C-E0A0-359F-CD4838839BC1}"/>
          </ac:spMkLst>
        </pc:spChg>
        <pc:spChg chg="mod">
          <ac:chgData name="Marcia Cristina Pereira, Enel" userId="55bfb2b5-20fc-4aa5-b6cc-639fb947d556" providerId="ADAL" clId="{D70D85F7-D981-4EDA-AAA9-70C2BDFC0F71}" dt="2023-08-29T22:34:03.873" v="9662" actId="1037"/>
          <ac:spMkLst>
            <pc:docMk/>
            <pc:sldMk cId="3937823941" sldId="2147478100"/>
            <ac:spMk id="15" creationId="{D7855DDF-A080-6CFF-A95A-29AB94639562}"/>
          </ac:spMkLst>
        </pc:spChg>
        <pc:grpChg chg="del">
          <ac:chgData name="Marcia Cristina Pereira, Enel" userId="55bfb2b5-20fc-4aa5-b6cc-639fb947d556" providerId="ADAL" clId="{D70D85F7-D981-4EDA-AAA9-70C2BDFC0F71}" dt="2023-08-29T22:34:18.677" v="9664" actId="478"/>
          <ac:grpSpMkLst>
            <pc:docMk/>
            <pc:sldMk cId="3937823941" sldId="2147478100"/>
            <ac:grpSpMk id="4" creationId="{023CB15A-3627-E966-625D-F005DE58F9D0}"/>
          </ac:grpSpMkLst>
        </pc:grpChg>
        <pc:graphicFrameChg chg="mod modGraphic">
          <ac:chgData name="Marcia Cristina Pereira, Enel" userId="55bfb2b5-20fc-4aa5-b6cc-639fb947d556" providerId="ADAL" clId="{D70D85F7-D981-4EDA-AAA9-70C2BDFC0F71}" dt="2023-08-29T22:34:50.664" v="9668" actId="14734"/>
          <ac:graphicFrameMkLst>
            <pc:docMk/>
            <pc:sldMk cId="3937823941" sldId="2147478100"/>
            <ac:graphicFrameMk id="3" creationId="{F046EF41-10F7-D95A-8FCC-BFCDD58F1A26}"/>
          </ac:graphicFrameMkLst>
        </pc:graphicFrameChg>
      </pc:sldChg>
      <pc:sldChg chg="addSp delSp modSp add mod">
        <pc:chgData name="Marcia Cristina Pereira, Enel" userId="55bfb2b5-20fc-4aa5-b6cc-639fb947d556" providerId="ADAL" clId="{D70D85F7-D981-4EDA-AAA9-70C2BDFC0F71}" dt="2023-08-29T23:07:58.774" v="10137" actId="20577"/>
        <pc:sldMkLst>
          <pc:docMk/>
          <pc:sldMk cId="3029938676" sldId="2147478101"/>
        </pc:sldMkLst>
        <pc:spChg chg="mod">
          <ac:chgData name="Marcia Cristina Pereira, Enel" userId="55bfb2b5-20fc-4aa5-b6cc-639fb947d556" providerId="ADAL" clId="{D70D85F7-D981-4EDA-AAA9-70C2BDFC0F71}" dt="2023-08-29T22:53:43.283" v="9806"/>
          <ac:spMkLst>
            <pc:docMk/>
            <pc:sldMk cId="3029938676" sldId="2147478101"/>
            <ac:spMk id="3" creationId="{149C9573-EDE3-16AC-0D5A-B6B020D5138D}"/>
          </ac:spMkLst>
        </pc:spChg>
        <pc:spChg chg="mod">
          <ac:chgData name="Marcia Cristina Pereira, Enel" userId="55bfb2b5-20fc-4aa5-b6cc-639fb947d556" providerId="ADAL" clId="{D70D85F7-D981-4EDA-AAA9-70C2BDFC0F71}" dt="2023-08-29T22:53:43.283" v="9806"/>
          <ac:spMkLst>
            <pc:docMk/>
            <pc:sldMk cId="3029938676" sldId="2147478101"/>
            <ac:spMk id="4" creationId="{F5A35A75-1B92-D506-F86E-E3305878A066}"/>
          </ac:spMkLst>
        </pc:spChg>
        <pc:spChg chg="add mod">
          <ac:chgData name="Marcia Cristina Pereira, Enel" userId="55bfb2b5-20fc-4aa5-b6cc-639fb947d556" providerId="ADAL" clId="{D70D85F7-D981-4EDA-AAA9-70C2BDFC0F71}" dt="2023-08-29T22:53:49.250" v="9837" actId="1036"/>
          <ac:spMkLst>
            <pc:docMk/>
            <pc:sldMk cId="3029938676" sldId="2147478101"/>
            <ac:spMk id="5" creationId="{698A1E8E-E022-C775-30E4-547809A506E9}"/>
          </ac:spMkLst>
        </pc:spChg>
        <pc:spChg chg="del">
          <ac:chgData name="Marcia Cristina Pereira, Enel" userId="55bfb2b5-20fc-4aa5-b6cc-639fb947d556" providerId="ADAL" clId="{D70D85F7-D981-4EDA-AAA9-70C2BDFC0F71}" dt="2023-08-29T22:51:06.400" v="9788" actId="478"/>
          <ac:spMkLst>
            <pc:docMk/>
            <pc:sldMk cId="3029938676" sldId="2147478101"/>
            <ac:spMk id="12" creationId="{949DB496-6EB5-E2CE-EBCD-ED37E0023D39}"/>
          </ac:spMkLst>
        </pc:spChg>
        <pc:spChg chg="del">
          <ac:chgData name="Marcia Cristina Pereira, Enel" userId="55bfb2b5-20fc-4aa5-b6cc-639fb947d556" providerId="ADAL" clId="{D70D85F7-D981-4EDA-AAA9-70C2BDFC0F71}" dt="2023-08-29T22:51:06.400" v="9788" actId="478"/>
          <ac:spMkLst>
            <pc:docMk/>
            <pc:sldMk cId="3029938676" sldId="2147478101"/>
            <ac:spMk id="105" creationId="{D17D1CC5-53FF-CC3C-3C09-C689C464B3F0}"/>
          </ac:spMkLst>
        </pc:spChg>
        <pc:spChg chg="del">
          <ac:chgData name="Marcia Cristina Pereira, Enel" userId="55bfb2b5-20fc-4aa5-b6cc-639fb947d556" providerId="ADAL" clId="{D70D85F7-D981-4EDA-AAA9-70C2BDFC0F71}" dt="2023-08-29T22:51:06.400" v="9788" actId="478"/>
          <ac:spMkLst>
            <pc:docMk/>
            <pc:sldMk cId="3029938676" sldId="2147478101"/>
            <ac:spMk id="109" creationId="{D17D1CC5-53FF-CC3C-3C09-C689C464B3F0}"/>
          </ac:spMkLst>
        </pc:spChg>
        <pc:spChg chg="del">
          <ac:chgData name="Marcia Cristina Pereira, Enel" userId="55bfb2b5-20fc-4aa5-b6cc-639fb947d556" providerId="ADAL" clId="{D70D85F7-D981-4EDA-AAA9-70C2BDFC0F71}" dt="2023-08-29T22:51:06.400" v="9788" actId="478"/>
          <ac:spMkLst>
            <pc:docMk/>
            <pc:sldMk cId="3029938676" sldId="2147478101"/>
            <ac:spMk id="117" creationId="{D17D1CC5-53FF-CC3C-3C09-C689C464B3F0}"/>
          </ac:spMkLst>
        </pc:spChg>
        <pc:spChg chg="del">
          <ac:chgData name="Marcia Cristina Pereira, Enel" userId="55bfb2b5-20fc-4aa5-b6cc-639fb947d556" providerId="ADAL" clId="{D70D85F7-D981-4EDA-AAA9-70C2BDFC0F71}" dt="2023-08-29T22:51:06.400" v="9788" actId="478"/>
          <ac:spMkLst>
            <pc:docMk/>
            <pc:sldMk cId="3029938676" sldId="2147478101"/>
            <ac:spMk id="125" creationId="{D17D1CC5-53FF-CC3C-3C09-C689C464B3F0}"/>
          </ac:spMkLst>
        </pc:spChg>
        <pc:spChg chg="del">
          <ac:chgData name="Marcia Cristina Pereira, Enel" userId="55bfb2b5-20fc-4aa5-b6cc-639fb947d556" providerId="ADAL" clId="{D70D85F7-D981-4EDA-AAA9-70C2BDFC0F71}" dt="2023-08-29T22:51:06.400" v="9788" actId="478"/>
          <ac:spMkLst>
            <pc:docMk/>
            <pc:sldMk cId="3029938676" sldId="2147478101"/>
            <ac:spMk id="129" creationId="{D17D1CC5-53FF-CC3C-3C09-C689C464B3F0}"/>
          </ac:spMkLst>
        </pc:spChg>
        <pc:spChg chg="del">
          <ac:chgData name="Marcia Cristina Pereira, Enel" userId="55bfb2b5-20fc-4aa5-b6cc-639fb947d556" providerId="ADAL" clId="{D70D85F7-D981-4EDA-AAA9-70C2BDFC0F71}" dt="2023-08-29T22:51:06.400" v="9788" actId="478"/>
          <ac:spMkLst>
            <pc:docMk/>
            <pc:sldMk cId="3029938676" sldId="2147478101"/>
            <ac:spMk id="133" creationId="{D17D1CC5-53FF-CC3C-3C09-C689C464B3F0}"/>
          </ac:spMkLst>
        </pc:spChg>
        <pc:spChg chg="del">
          <ac:chgData name="Marcia Cristina Pereira, Enel" userId="55bfb2b5-20fc-4aa5-b6cc-639fb947d556" providerId="ADAL" clId="{D70D85F7-D981-4EDA-AAA9-70C2BDFC0F71}" dt="2023-08-29T22:51:06.400" v="9788" actId="478"/>
          <ac:spMkLst>
            <pc:docMk/>
            <pc:sldMk cId="3029938676" sldId="2147478101"/>
            <ac:spMk id="137" creationId="{D17D1CC5-53FF-CC3C-3C09-C689C464B3F0}"/>
          </ac:spMkLst>
        </pc:spChg>
        <pc:grpChg chg="add mod">
          <ac:chgData name="Marcia Cristina Pereira, Enel" userId="55bfb2b5-20fc-4aa5-b6cc-639fb947d556" providerId="ADAL" clId="{D70D85F7-D981-4EDA-AAA9-70C2BDFC0F71}" dt="2023-08-29T22:53:49.250" v="9837" actId="1036"/>
          <ac:grpSpMkLst>
            <pc:docMk/>
            <pc:sldMk cId="3029938676" sldId="2147478101"/>
            <ac:grpSpMk id="2" creationId="{8F92F92E-B863-8FE4-91B1-37536F42DD66}"/>
          </ac:grpSpMkLst>
        </pc:grpChg>
        <pc:grpChg chg="del">
          <ac:chgData name="Marcia Cristina Pereira, Enel" userId="55bfb2b5-20fc-4aa5-b6cc-639fb947d556" providerId="ADAL" clId="{D70D85F7-D981-4EDA-AAA9-70C2BDFC0F71}" dt="2023-08-29T22:51:06.400" v="9788" actId="478"/>
          <ac:grpSpMkLst>
            <pc:docMk/>
            <pc:sldMk cId="3029938676" sldId="2147478101"/>
            <ac:grpSpMk id="9" creationId="{326BF543-C18E-2758-6A38-572B0ABA4A29}"/>
          </ac:grpSpMkLst>
        </pc:grpChg>
        <pc:grpChg chg="mod">
          <ac:chgData name="Marcia Cristina Pereira, Enel" userId="55bfb2b5-20fc-4aa5-b6cc-639fb947d556" providerId="ADAL" clId="{D70D85F7-D981-4EDA-AAA9-70C2BDFC0F71}" dt="2023-08-29T22:50:45.900" v="9786" actId="1076"/>
          <ac:grpSpMkLst>
            <pc:docMk/>
            <pc:sldMk cId="3029938676" sldId="2147478101"/>
            <ac:grpSpMk id="52" creationId="{09D6CDDB-2E86-8799-F1AD-AD065B9A633A}"/>
          </ac:grpSpMkLst>
        </pc:grpChg>
        <pc:grpChg chg="del">
          <ac:chgData name="Marcia Cristina Pereira, Enel" userId="55bfb2b5-20fc-4aa5-b6cc-639fb947d556" providerId="ADAL" clId="{D70D85F7-D981-4EDA-AAA9-70C2BDFC0F71}" dt="2023-08-29T22:51:06.400" v="9788" actId="478"/>
          <ac:grpSpMkLst>
            <pc:docMk/>
            <pc:sldMk cId="3029938676" sldId="2147478101"/>
            <ac:grpSpMk id="102" creationId="{09D6CDDB-2E86-8799-F1AD-AD065B9A633A}"/>
          </ac:grpSpMkLst>
        </pc:grpChg>
        <pc:grpChg chg="del">
          <ac:chgData name="Marcia Cristina Pereira, Enel" userId="55bfb2b5-20fc-4aa5-b6cc-639fb947d556" providerId="ADAL" clId="{D70D85F7-D981-4EDA-AAA9-70C2BDFC0F71}" dt="2023-08-29T22:51:06.400" v="9788" actId="478"/>
          <ac:grpSpMkLst>
            <pc:docMk/>
            <pc:sldMk cId="3029938676" sldId="2147478101"/>
            <ac:grpSpMk id="106" creationId="{09D6CDDB-2E86-8799-F1AD-AD065B9A633A}"/>
          </ac:grpSpMkLst>
        </pc:grpChg>
        <pc:grpChg chg="del">
          <ac:chgData name="Marcia Cristina Pereira, Enel" userId="55bfb2b5-20fc-4aa5-b6cc-639fb947d556" providerId="ADAL" clId="{D70D85F7-D981-4EDA-AAA9-70C2BDFC0F71}" dt="2023-08-29T22:51:06.400" v="9788" actId="478"/>
          <ac:grpSpMkLst>
            <pc:docMk/>
            <pc:sldMk cId="3029938676" sldId="2147478101"/>
            <ac:grpSpMk id="114" creationId="{09D6CDDB-2E86-8799-F1AD-AD065B9A633A}"/>
          </ac:grpSpMkLst>
        </pc:grpChg>
        <pc:grpChg chg="del">
          <ac:chgData name="Marcia Cristina Pereira, Enel" userId="55bfb2b5-20fc-4aa5-b6cc-639fb947d556" providerId="ADAL" clId="{D70D85F7-D981-4EDA-AAA9-70C2BDFC0F71}" dt="2023-08-29T22:51:06.400" v="9788" actId="478"/>
          <ac:grpSpMkLst>
            <pc:docMk/>
            <pc:sldMk cId="3029938676" sldId="2147478101"/>
            <ac:grpSpMk id="122" creationId="{09D6CDDB-2E86-8799-F1AD-AD065B9A633A}"/>
          </ac:grpSpMkLst>
        </pc:grpChg>
        <pc:grpChg chg="del">
          <ac:chgData name="Marcia Cristina Pereira, Enel" userId="55bfb2b5-20fc-4aa5-b6cc-639fb947d556" providerId="ADAL" clId="{D70D85F7-D981-4EDA-AAA9-70C2BDFC0F71}" dt="2023-08-29T22:51:06.400" v="9788" actId="478"/>
          <ac:grpSpMkLst>
            <pc:docMk/>
            <pc:sldMk cId="3029938676" sldId="2147478101"/>
            <ac:grpSpMk id="126" creationId="{09D6CDDB-2E86-8799-F1AD-AD065B9A633A}"/>
          </ac:grpSpMkLst>
        </pc:grpChg>
        <pc:grpChg chg="del">
          <ac:chgData name="Marcia Cristina Pereira, Enel" userId="55bfb2b5-20fc-4aa5-b6cc-639fb947d556" providerId="ADAL" clId="{D70D85F7-D981-4EDA-AAA9-70C2BDFC0F71}" dt="2023-08-29T22:51:06.400" v="9788" actId="478"/>
          <ac:grpSpMkLst>
            <pc:docMk/>
            <pc:sldMk cId="3029938676" sldId="2147478101"/>
            <ac:grpSpMk id="130" creationId="{09D6CDDB-2E86-8799-F1AD-AD065B9A633A}"/>
          </ac:grpSpMkLst>
        </pc:grpChg>
        <pc:grpChg chg="del">
          <ac:chgData name="Marcia Cristina Pereira, Enel" userId="55bfb2b5-20fc-4aa5-b6cc-639fb947d556" providerId="ADAL" clId="{D70D85F7-D981-4EDA-AAA9-70C2BDFC0F71}" dt="2023-08-29T22:51:06.400" v="9788" actId="478"/>
          <ac:grpSpMkLst>
            <pc:docMk/>
            <pc:sldMk cId="3029938676" sldId="2147478101"/>
            <ac:grpSpMk id="134" creationId="{09D6CDDB-2E86-8799-F1AD-AD065B9A633A}"/>
          </ac:grpSpMkLst>
        </pc:grpChg>
        <pc:graphicFrameChg chg="mod modGraphic">
          <ac:chgData name="Marcia Cristina Pereira, Enel" userId="55bfb2b5-20fc-4aa5-b6cc-639fb947d556" providerId="ADAL" clId="{D70D85F7-D981-4EDA-AAA9-70C2BDFC0F71}" dt="2023-08-29T23:07:58.774" v="10137" actId="20577"/>
          <ac:graphicFrameMkLst>
            <pc:docMk/>
            <pc:sldMk cId="3029938676" sldId="2147478101"/>
            <ac:graphicFrameMk id="8" creationId="{521CE180-A201-B6B4-CE14-7D692A64C7CA}"/>
          </ac:graphicFrameMkLst>
        </pc:graphicFrameChg>
      </pc:sldChg>
      <pc:sldChg chg="add">
        <pc:chgData name="Marcia Cristina Pereira, Enel" userId="55bfb2b5-20fc-4aa5-b6cc-639fb947d556" providerId="ADAL" clId="{D70D85F7-D981-4EDA-AAA9-70C2BDFC0F71}" dt="2023-08-29T23:08:40.364" v="10138"/>
        <pc:sldMkLst>
          <pc:docMk/>
          <pc:sldMk cId="1805903719" sldId="2147478102"/>
        </pc:sldMkLst>
      </pc:sldChg>
      <pc:sldMasterChg chg="delSldLayout modSldLayout">
        <pc:chgData name="Marcia Cristina Pereira, Enel" userId="55bfb2b5-20fc-4aa5-b6cc-639fb947d556" providerId="ADAL" clId="{D70D85F7-D981-4EDA-AAA9-70C2BDFC0F71}" dt="2023-08-29T19:07:30.962" v="8553" actId="47"/>
        <pc:sldMasterMkLst>
          <pc:docMk/>
          <pc:sldMasterMk cId="1540081499" sldId="2147483923"/>
        </pc:sldMasterMkLst>
        <pc:sldLayoutChg chg="del">
          <pc:chgData name="Marcia Cristina Pereira, Enel" userId="55bfb2b5-20fc-4aa5-b6cc-639fb947d556" providerId="ADAL" clId="{D70D85F7-D981-4EDA-AAA9-70C2BDFC0F71}" dt="2023-08-29T14:00:03.717" v="2941" actId="47"/>
          <pc:sldLayoutMkLst>
            <pc:docMk/>
            <pc:sldMasterMk cId="1540081499" sldId="2147483923"/>
            <pc:sldLayoutMk cId="3484663213" sldId="2147484071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9:07:30.962" v="8553" actId="47"/>
          <pc:sldLayoutMkLst>
            <pc:docMk/>
            <pc:sldMasterMk cId="1540081499" sldId="2147483923"/>
            <pc:sldLayoutMk cId="3854297101" sldId="2147484119"/>
          </pc:sldLayoutMkLst>
        </pc:sldLayoutChg>
        <pc:sldLayoutChg chg="modSp del mod">
          <pc:chgData name="Marcia Cristina Pereira, Enel" userId="55bfb2b5-20fc-4aa5-b6cc-639fb947d556" providerId="ADAL" clId="{D70D85F7-D981-4EDA-AAA9-70C2BDFC0F71}" dt="2023-08-29T18:03:34.456" v="6445" actId="47"/>
          <pc:sldLayoutMkLst>
            <pc:docMk/>
            <pc:sldMasterMk cId="1540081499" sldId="2147483923"/>
            <pc:sldLayoutMk cId="1846875353" sldId="2147484177"/>
          </pc:sldLayoutMkLst>
          <pc:spChg chg="mod">
            <ac:chgData name="Marcia Cristina Pereira, Enel" userId="55bfb2b5-20fc-4aa5-b6cc-639fb947d556" providerId="ADAL" clId="{D70D85F7-D981-4EDA-AAA9-70C2BDFC0F71}" dt="2023-08-29T16:22:54.023" v="3687" actId="27636"/>
            <ac:spMkLst>
              <pc:docMk/>
              <pc:sldMasterMk cId="1540081499" sldId="2147483923"/>
              <pc:sldLayoutMk cId="1846875353" sldId="2147484177"/>
              <ac:spMk id="14" creationId="{00000000-0000-0000-0000-000000000000}"/>
            </ac:spMkLst>
          </pc:spChg>
        </pc:sldLayoutChg>
      </pc:sldMasterChg>
      <pc:sldMasterChg chg="addSp delSp modSp mod">
        <pc:chgData name="Marcia Cristina Pereira, Enel" userId="55bfb2b5-20fc-4aa5-b6cc-639fb947d556" providerId="ADAL" clId="{D70D85F7-D981-4EDA-AAA9-70C2BDFC0F71}" dt="2023-08-24T12:46:20.917" v="74"/>
        <pc:sldMasterMkLst>
          <pc:docMk/>
          <pc:sldMasterMk cId="4120474489" sldId="2147484007"/>
        </pc:sldMasterMkLst>
        <pc:spChg chg="mod">
          <ac:chgData name="Marcia Cristina Pereira, Enel" userId="55bfb2b5-20fc-4aa5-b6cc-639fb947d556" providerId="ADAL" clId="{D70D85F7-D981-4EDA-AAA9-70C2BDFC0F71}" dt="2023-08-24T12:46:20.759" v="16" actId="948"/>
          <ac:spMkLst>
            <pc:docMk/>
            <pc:sldMasterMk cId="4120474489" sldId="2147484007"/>
            <ac:spMk id="2" creationId="{00000000-0000-0000-0000-000000000000}"/>
          </ac:spMkLst>
        </pc:spChg>
        <pc:spChg chg="add del mod modVis">
          <ac:chgData name="Marcia Cristina Pereira, Enel" userId="55bfb2b5-20fc-4aa5-b6cc-639fb947d556" providerId="ADAL" clId="{D70D85F7-D981-4EDA-AAA9-70C2BDFC0F71}" dt="2023-08-24T12:46:20.853" v="58"/>
          <ac:spMkLst>
            <pc:docMk/>
            <pc:sldMasterMk cId="4120474489" sldId="2147484007"/>
            <ac:spMk id="7" creationId="{8C4A27B0-15F8-8777-98A5-81EFDA7FF1B9}"/>
          </ac:spMkLst>
        </pc:spChg>
        <pc:graphicFrameChg chg="add mod ord modVis replST">
          <ac:chgData name="Marcia Cristina Pereira, Enel" userId="55bfb2b5-20fc-4aa5-b6cc-639fb947d556" providerId="ADAL" clId="{D70D85F7-D981-4EDA-AAA9-70C2BDFC0F71}" dt="2023-08-24T12:46:20.917" v="74"/>
          <ac:graphicFrameMkLst>
            <pc:docMk/>
            <pc:sldMasterMk cId="4120474489" sldId="2147484007"/>
            <ac:graphicFrameMk id="11" creationId="{2D3051F0-C4DD-8A51-6B1B-35CF30912B12}"/>
          </ac:graphicFrameMkLst>
        </pc:graphicFrameChg>
      </pc:sldMasterChg>
      <pc:sldMasterChg chg="delSldLayout modSldLayout">
        <pc:chgData name="Marcia Cristina Pereira, Enel" userId="55bfb2b5-20fc-4aa5-b6cc-639fb947d556" providerId="ADAL" clId="{D70D85F7-D981-4EDA-AAA9-70C2BDFC0F71}" dt="2023-08-29T22:33:51.087" v="9658" actId="47"/>
        <pc:sldMasterMkLst>
          <pc:docMk/>
          <pc:sldMasterMk cId="1206161730" sldId="2147484082"/>
        </pc:sldMasterMkLst>
        <pc:sldLayoutChg chg="modSp del mod">
          <pc:chgData name="Marcia Cristina Pereira, Enel" userId="55bfb2b5-20fc-4aa5-b6cc-639fb947d556" providerId="ADAL" clId="{D70D85F7-D981-4EDA-AAA9-70C2BDFC0F71}" dt="2023-08-29T22:33:51.087" v="9658" actId="47"/>
          <pc:sldLayoutMkLst>
            <pc:docMk/>
            <pc:sldMasterMk cId="1206161730" sldId="2147484082"/>
            <pc:sldLayoutMk cId="2175758701" sldId="2147484123"/>
          </pc:sldLayoutMkLst>
          <pc:spChg chg="mod">
            <ac:chgData name="Marcia Cristina Pereira, Enel" userId="55bfb2b5-20fc-4aa5-b6cc-639fb947d556" providerId="ADAL" clId="{D70D85F7-D981-4EDA-AAA9-70C2BDFC0F71}" dt="2023-08-29T22:32:19.722" v="9621" actId="27636"/>
            <ac:spMkLst>
              <pc:docMk/>
              <pc:sldMasterMk cId="1206161730" sldId="2147484082"/>
              <pc:sldLayoutMk cId="2175758701" sldId="2147484123"/>
              <ac:spMk id="14" creationId="{00000000-0000-0000-0000-000000000000}"/>
            </ac:spMkLst>
          </pc:spChg>
        </pc:sldLayoutChg>
      </pc:sldMasterChg>
      <pc:sldMasterChg chg="modSp del mod delSldLayout">
        <pc:chgData name="Marcia Cristina Pereira, Enel" userId="55bfb2b5-20fc-4aa5-b6cc-639fb947d556" providerId="ADAL" clId="{D70D85F7-D981-4EDA-AAA9-70C2BDFC0F71}" dt="2023-08-29T17:29:04.210" v="4861" actId="47"/>
        <pc:sldMasterMkLst>
          <pc:docMk/>
          <pc:sldMasterMk cId="2722349191" sldId="2147484118"/>
        </pc:sldMasterMkLst>
        <pc:graphicFrameChg chg="mod modVis replST">
          <ac:chgData name="Marcia Cristina Pereira, Enel" userId="55bfb2b5-20fc-4aa5-b6cc-639fb947d556" providerId="ADAL" clId="{D70D85F7-D981-4EDA-AAA9-70C2BDFC0F71}" dt="2023-08-29T16:18:46.081" v="3449" actId="1076"/>
          <ac:graphicFrameMkLst>
            <pc:docMk/>
            <pc:sldMasterMk cId="2722349191" sldId="2147484118"/>
            <ac:graphicFrameMk id="2" creationId="{B1FBE189-57A7-9E00-2570-7292DC8B2ABA}"/>
          </ac:graphicFrameMkLst>
        </pc:graphicFrame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206535985" sldId="2147484119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565487049" sldId="2147484120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648815725" sldId="2147484121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4051951277" sldId="2147484122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74351162" sldId="2147484123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730789195" sldId="2147484124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655091846" sldId="2147484125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941162587" sldId="2147484126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337228418" sldId="2147484127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155070724" sldId="2147484128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661674384" sldId="2147484129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953577407" sldId="2147484130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194012724" sldId="2147484131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276381651" sldId="2147484132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243658772" sldId="2147484133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829760451" sldId="2147484134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530874875" sldId="2147484135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717520631" sldId="2147484136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4020623721" sldId="2147484137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065530158" sldId="2147484138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404790406" sldId="2147484139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832840818" sldId="2147484140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531298535" sldId="2147484141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323896304" sldId="2147484142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048477643" sldId="2147484143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952432289" sldId="2147484144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721426989" sldId="2147484145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947908884" sldId="2147484146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8532191" sldId="2147484147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301128647" sldId="2147484148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557051960" sldId="2147484149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953618033" sldId="2147484150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28079632" sldId="2147484151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730143844" sldId="2147484152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146458896" sldId="2147484153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154163159" sldId="2147484154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573462683" sldId="2147484155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942403619" sldId="2147484156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153903105" sldId="2147484157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181683859" sldId="2147484158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973994044" sldId="2147484159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388518126" sldId="2147484160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426166307" sldId="2147484161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083685222" sldId="2147484162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732972023" sldId="2147484163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274956938" sldId="2147484164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862928503" sldId="2147484165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585049198" sldId="2147484166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507751652" sldId="2147484167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086476019" sldId="2147484168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688952339" sldId="2147484169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935209112" sldId="2147484170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604624551" sldId="2147484171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030297461" sldId="2147484172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2819205766" sldId="2147484173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1002366403" sldId="2147484174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510602184" sldId="2147484175"/>
          </pc:sldLayoutMkLst>
        </pc:sldLayoutChg>
        <pc:sldLayoutChg chg="del">
          <pc:chgData name="Marcia Cristina Pereira, Enel" userId="55bfb2b5-20fc-4aa5-b6cc-639fb947d556" providerId="ADAL" clId="{D70D85F7-D981-4EDA-AAA9-70C2BDFC0F71}" dt="2023-08-29T17:29:04.210" v="4861" actId="47"/>
          <pc:sldLayoutMkLst>
            <pc:docMk/>
            <pc:sldMasterMk cId="2722349191" sldId="2147484118"/>
            <pc:sldLayoutMk cId="3890231006" sldId="2147484176"/>
          </pc:sldLayoutMkLst>
        </pc:sldLayoutChg>
      </pc:sldMasterChg>
    </pc:docChg>
  </pc:docChgLst>
  <pc:docChgLst>
    <pc:chgData name="Wallace Jacomo, Enel" userId="2be031a6-5f7d-44b6-9ca7-23284c8e332d" providerId="ADAL" clId="{26DCFF08-DE53-4B66-9392-0DF1F827B4F0}"/>
    <pc:docChg chg="undo custSel modSld">
      <pc:chgData name="Wallace Jacomo, Enel" userId="2be031a6-5f7d-44b6-9ca7-23284c8e332d" providerId="ADAL" clId="{26DCFF08-DE53-4B66-9392-0DF1F827B4F0}" dt="2023-05-15T20:13:08.477" v="815" actId="20577"/>
      <pc:docMkLst>
        <pc:docMk/>
      </pc:docMkLst>
      <pc:sldChg chg="addSp delSp modSp mod">
        <pc:chgData name="Wallace Jacomo, Enel" userId="2be031a6-5f7d-44b6-9ca7-23284c8e332d" providerId="ADAL" clId="{26DCFF08-DE53-4B66-9392-0DF1F827B4F0}" dt="2023-05-15T20:13:08.477" v="815" actId="20577"/>
        <pc:sldMkLst>
          <pc:docMk/>
          <pc:sldMk cId="57358410" sldId="2147471696"/>
        </pc:sldMkLst>
        <pc:spChg chg="del mod">
          <ac:chgData name="Wallace Jacomo, Enel" userId="2be031a6-5f7d-44b6-9ca7-23284c8e332d" providerId="ADAL" clId="{26DCFF08-DE53-4B66-9392-0DF1F827B4F0}" dt="2023-05-15T19:52:01.826" v="335" actId="478"/>
          <ac:spMkLst>
            <pc:docMk/>
            <pc:sldMk cId="57358410" sldId="2147471696"/>
            <ac:spMk id="2" creationId="{06B20244-657C-8EA4-04BF-78412D08507A}"/>
          </ac:spMkLst>
        </pc:spChg>
        <pc:spChg chg="mod">
          <ac:chgData name="Wallace Jacomo, Enel" userId="2be031a6-5f7d-44b6-9ca7-23284c8e332d" providerId="ADAL" clId="{26DCFF08-DE53-4B66-9392-0DF1F827B4F0}" dt="2023-05-15T20:11:03.764" v="716" actId="1076"/>
          <ac:spMkLst>
            <pc:docMk/>
            <pc:sldMk cId="57358410" sldId="2147471696"/>
            <ac:spMk id="3" creationId="{B77F8284-8746-5464-EB85-01B5188628E7}"/>
          </ac:spMkLst>
        </pc:spChg>
        <pc:spChg chg="add mod">
          <ac:chgData name="Wallace Jacomo, Enel" userId="2be031a6-5f7d-44b6-9ca7-23284c8e332d" providerId="ADAL" clId="{26DCFF08-DE53-4B66-9392-0DF1F827B4F0}" dt="2023-05-15T20:13:08.477" v="815" actId="20577"/>
          <ac:spMkLst>
            <pc:docMk/>
            <pc:sldMk cId="57358410" sldId="2147471696"/>
            <ac:spMk id="20" creationId="{EABB6C9C-B0EA-A8FD-0096-66EBD8016106}"/>
          </ac:spMkLst>
        </pc:spChg>
        <pc:spChg chg="del">
          <ac:chgData name="Wallace Jacomo, Enel" userId="2be031a6-5f7d-44b6-9ca7-23284c8e332d" providerId="ADAL" clId="{26DCFF08-DE53-4B66-9392-0DF1F827B4F0}" dt="2023-05-15T19:47:18.635" v="330" actId="478"/>
          <ac:spMkLst>
            <pc:docMk/>
            <pc:sldMk cId="57358410" sldId="2147471696"/>
            <ac:spMk id="44" creationId="{C882A6FB-AFDB-BC1A-3CBF-4ECAD09A0489}"/>
          </ac:spMkLst>
        </pc:spChg>
        <pc:spChg chg="mod">
          <ac:chgData name="Wallace Jacomo, Enel" userId="2be031a6-5f7d-44b6-9ca7-23284c8e332d" providerId="ADAL" clId="{26DCFF08-DE53-4B66-9392-0DF1F827B4F0}" dt="2023-05-15T20:03:39.515" v="674" actId="20577"/>
          <ac:spMkLst>
            <pc:docMk/>
            <pc:sldMk cId="57358410" sldId="2147471696"/>
            <ac:spMk id="46" creationId="{5E416FDC-51CE-4585-4324-D90B4227E732}"/>
          </ac:spMkLst>
        </pc:spChg>
        <pc:spChg chg="mod">
          <ac:chgData name="Wallace Jacomo, Enel" userId="2be031a6-5f7d-44b6-9ca7-23284c8e332d" providerId="ADAL" clId="{26DCFF08-DE53-4B66-9392-0DF1F827B4F0}" dt="2023-05-15T20:12:46.222" v="796" actId="20577"/>
          <ac:spMkLst>
            <pc:docMk/>
            <pc:sldMk cId="57358410" sldId="2147471696"/>
            <ac:spMk id="47" creationId="{436BF0FC-825A-6A01-0EAB-59E3F73134D7}"/>
          </ac:spMkLst>
        </pc:spChg>
        <pc:spChg chg="add mod">
          <ac:chgData name="Wallace Jacomo, Enel" userId="2be031a6-5f7d-44b6-9ca7-23284c8e332d" providerId="ADAL" clId="{26DCFF08-DE53-4B66-9392-0DF1F827B4F0}" dt="2023-05-15T20:12:20.837" v="772" actId="1036"/>
          <ac:spMkLst>
            <pc:docMk/>
            <pc:sldMk cId="57358410" sldId="2147471696"/>
            <ac:spMk id="54" creationId="{BC46F644-15F4-C001-52C7-AFCB29916895}"/>
          </ac:spMkLst>
        </pc:spChg>
        <pc:spChg chg="add mod">
          <ac:chgData name="Wallace Jacomo, Enel" userId="2be031a6-5f7d-44b6-9ca7-23284c8e332d" providerId="ADAL" clId="{26DCFF08-DE53-4B66-9392-0DF1F827B4F0}" dt="2023-05-15T20:12:20.837" v="772" actId="1036"/>
          <ac:spMkLst>
            <pc:docMk/>
            <pc:sldMk cId="57358410" sldId="2147471696"/>
            <ac:spMk id="55" creationId="{4134ADFE-C140-6BBD-C477-E6DD93709E98}"/>
          </ac:spMkLst>
        </pc:spChg>
        <pc:spChg chg="add mod">
          <ac:chgData name="Wallace Jacomo, Enel" userId="2be031a6-5f7d-44b6-9ca7-23284c8e332d" providerId="ADAL" clId="{26DCFF08-DE53-4B66-9392-0DF1F827B4F0}" dt="2023-05-15T20:12:20.837" v="772" actId="1036"/>
          <ac:spMkLst>
            <pc:docMk/>
            <pc:sldMk cId="57358410" sldId="2147471696"/>
            <ac:spMk id="56" creationId="{1F61C993-1B27-1281-5741-804CB981CE7D}"/>
          </ac:spMkLst>
        </pc:spChg>
        <pc:spChg chg="add mod">
          <ac:chgData name="Wallace Jacomo, Enel" userId="2be031a6-5f7d-44b6-9ca7-23284c8e332d" providerId="ADAL" clId="{26DCFF08-DE53-4B66-9392-0DF1F827B4F0}" dt="2023-05-15T20:12:20.837" v="772" actId="1036"/>
          <ac:spMkLst>
            <pc:docMk/>
            <pc:sldMk cId="57358410" sldId="2147471696"/>
            <ac:spMk id="57" creationId="{DA339797-C7CC-0F82-D0AE-B53D0EF15706}"/>
          </ac:spMkLst>
        </pc:spChg>
        <pc:picChg chg="add mod">
          <ac:chgData name="Wallace Jacomo, Enel" userId="2be031a6-5f7d-44b6-9ca7-23284c8e332d" providerId="ADAL" clId="{26DCFF08-DE53-4B66-9392-0DF1F827B4F0}" dt="2023-05-15T20:10:59.833" v="712" actId="1076"/>
          <ac:picMkLst>
            <pc:docMk/>
            <pc:sldMk cId="57358410" sldId="2147471696"/>
            <ac:picMk id="49" creationId="{CA5DBEEA-E627-8D18-5C40-3AC48A3B18D0}"/>
          </ac:picMkLst>
        </pc:picChg>
        <pc:picChg chg="add mod ord">
          <ac:chgData name="Wallace Jacomo, Enel" userId="2be031a6-5f7d-44b6-9ca7-23284c8e332d" providerId="ADAL" clId="{26DCFF08-DE53-4B66-9392-0DF1F827B4F0}" dt="2023-05-15T20:11:03.267" v="715" actId="1076"/>
          <ac:picMkLst>
            <pc:docMk/>
            <pc:sldMk cId="57358410" sldId="2147471696"/>
            <ac:picMk id="51" creationId="{79B4CE43-BE85-2836-5DBD-4BD1E389CBF2}"/>
          </ac:picMkLst>
        </pc:picChg>
        <pc:picChg chg="add mod">
          <ac:chgData name="Wallace Jacomo, Enel" userId="2be031a6-5f7d-44b6-9ca7-23284c8e332d" providerId="ADAL" clId="{26DCFF08-DE53-4B66-9392-0DF1F827B4F0}" dt="2023-05-15T20:11:27.902" v="747" actId="1036"/>
          <ac:picMkLst>
            <pc:docMk/>
            <pc:sldMk cId="57358410" sldId="2147471696"/>
            <ac:picMk id="53" creationId="{5E313FFD-57B1-4419-5933-DCFCEA58CEBB}"/>
          </ac:picMkLst>
        </pc:picChg>
        <pc:picChg chg="add del mod">
          <ac:chgData name="Wallace Jacomo, Enel" userId="2be031a6-5f7d-44b6-9ca7-23284c8e332d" providerId="ADAL" clId="{26DCFF08-DE53-4B66-9392-0DF1F827B4F0}" dt="2023-05-15T20:09:58.100" v="687" actId="478"/>
          <ac:picMkLst>
            <pc:docMk/>
            <pc:sldMk cId="57358410" sldId="2147471696"/>
            <ac:picMk id="304130" creationId="{A07A0D31-D4DA-630C-BF71-804E991E169B}"/>
          </ac:picMkLst>
        </pc:picChg>
        <pc:picChg chg="add mod">
          <ac:chgData name="Wallace Jacomo, Enel" userId="2be031a6-5f7d-44b6-9ca7-23284c8e332d" providerId="ADAL" clId="{26DCFF08-DE53-4B66-9392-0DF1F827B4F0}" dt="2023-05-15T20:11:27.902" v="747" actId="1036"/>
          <ac:picMkLst>
            <pc:docMk/>
            <pc:sldMk cId="57358410" sldId="2147471696"/>
            <ac:picMk id="304131" creationId="{493FFAD9-5542-DBF5-86B0-F832D35276EF}"/>
          </ac:picMkLst>
        </pc:picChg>
      </pc:sldChg>
    </pc:docChg>
  </pc:docChgLst>
  <pc:docChgLst>
    <pc:chgData name="Vanessa Rodrigues Magalhaes, Enel" userId="S::vanessa.magalhaes@enel.com::69067120-cf38-4a57-9360-4d26a2c05b4e" providerId="AD" clId="Web-{5E30A5CC-991D-49C7-82B7-E88A0E85E6A8}"/>
    <pc:docChg chg="modSld">
      <pc:chgData name="Vanessa Rodrigues Magalhaes, Enel" userId="S::vanessa.magalhaes@enel.com::69067120-cf38-4a57-9360-4d26a2c05b4e" providerId="AD" clId="Web-{5E30A5CC-991D-49C7-82B7-E88A0E85E6A8}" dt="2023-05-15T12:37:13.572" v="2" actId="1076"/>
      <pc:docMkLst>
        <pc:docMk/>
      </pc:docMkLst>
      <pc:sldChg chg="modSp">
        <pc:chgData name="Vanessa Rodrigues Magalhaes, Enel" userId="S::vanessa.magalhaes@enel.com::69067120-cf38-4a57-9360-4d26a2c05b4e" providerId="AD" clId="Web-{5E30A5CC-991D-49C7-82B7-E88A0E85E6A8}" dt="2023-05-15T12:37:13.572" v="2" actId="1076"/>
        <pc:sldMkLst>
          <pc:docMk/>
          <pc:sldMk cId="811586942" sldId="2147471715"/>
        </pc:sldMkLst>
        <pc:picChg chg="mod">
          <ac:chgData name="Vanessa Rodrigues Magalhaes, Enel" userId="S::vanessa.magalhaes@enel.com::69067120-cf38-4a57-9360-4d26a2c05b4e" providerId="AD" clId="Web-{5E30A5CC-991D-49C7-82B7-E88A0E85E6A8}" dt="2023-05-15T12:37:13.572" v="2" actId="1076"/>
          <ac:picMkLst>
            <pc:docMk/>
            <pc:sldMk cId="811586942" sldId="2147471715"/>
            <ac:picMk id="2" creationId="{C9B34501-8987-944C-554A-A73B7B9811AF}"/>
          </ac:picMkLst>
        </pc:picChg>
      </pc:sldChg>
    </pc:docChg>
  </pc:docChgLst>
  <pc:docChgLst>
    <pc:chgData name="Luisa Queiroz Lopes De Souza, Enel" userId="S::luisa.souza@enel.com::f747d2e8-514b-4602-a351-ff1065b0a823" providerId="AD" clId="Web-{FE2808D5-BE38-A7FC-8789-EBACC8960BAA}"/>
    <pc:docChg chg="addSld modSld sldOrd addMainMaster modSection">
      <pc:chgData name="Luisa Queiroz Lopes De Souza, Enel" userId="S::luisa.souza@enel.com::f747d2e8-514b-4602-a351-ff1065b0a823" providerId="AD" clId="Web-{FE2808D5-BE38-A7FC-8789-EBACC8960BAA}" dt="2023-05-12T16:19:13.003" v="8"/>
      <pc:docMkLst>
        <pc:docMk/>
      </pc:docMkLst>
      <pc:sldChg chg="ord">
        <pc:chgData name="Luisa Queiroz Lopes De Souza, Enel" userId="S::luisa.souza@enel.com::f747d2e8-514b-4602-a351-ff1065b0a823" providerId="AD" clId="Web-{FE2808D5-BE38-A7FC-8789-EBACC8960BAA}" dt="2023-05-12T16:03:42.999" v="2"/>
        <pc:sldMkLst>
          <pc:docMk/>
          <pc:sldMk cId="2276938070" sldId="2147471701"/>
        </pc:sldMkLst>
      </pc:sldChg>
      <pc:sldChg chg="delSp modSp add">
        <pc:chgData name="Luisa Queiroz Lopes De Souza, Enel" userId="S::luisa.souza@enel.com::f747d2e8-514b-4602-a351-ff1065b0a823" providerId="AD" clId="Web-{FE2808D5-BE38-A7FC-8789-EBACC8960BAA}" dt="2023-05-12T16:19:13.003" v="8"/>
        <pc:sldMkLst>
          <pc:docMk/>
          <pc:sldMk cId="3434009430" sldId="2147471712"/>
        </pc:sldMkLst>
        <pc:spChg chg="mod">
          <ac:chgData name="Luisa Queiroz Lopes De Souza, Enel" userId="S::luisa.souza@enel.com::f747d2e8-514b-4602-a351-ff1065b0a823" providerId="AD" clId="Web-{FE2808D5-BE38-A7FC-8789-EBACC8960BAA}" dt="2023-05-12T16:19:09.737" v="7" actId="14100"/>
          <ac:spMkLst>
            <pc:docMk/>
            <pc:sldMk cId="3434009430" sldId="2147471712"/>
            <ac:spMk id="41" creationId="{0BB5BCB4-6199-A406-3BAD-94FFB4B368C7}"/>
          </ac:spMkLst>
        </pc:spChg>
        <pc:spChg chg="del">
          <ac:chgData name="Luisa Queiroz Lopes De Souza, Enel" userId="S::luisa.souza@enel.com::f747d2e8-514b-4602-a351-ff1065b0a823" providerId="AD" clId="Web-{FE2808D5-BE38-A7FC-8789-EBACC8960BAA}" dt="2023-05-12T16:19:13.003" v="8"/>
          <ac:spMkLst>
            <pc:docMk/>
            <pc:sldMk cId="3434009430" sldId="2147471712"/>
            <ac:spMk id="55" creationId="{CBEAEECA-C579-A738-0E6A-7984F458DD13}"/>
          </ac:spMkLst>
        </pc:spChg>
      </pc:sldChg>
      <pc:sldChg chg="modSp add">
        <pc:chgData name="Luisa Queiroz Lopes De Souza, Enel" userId="S::luisa.souza@enel.com::f747d2e8-514b-4602-a351-ff1065b0a823" providerId="AD" clId="Web-{FE2808D5-BE38-A7FC-8789-EBACC8960BAA}" dt="2023-05-12T16:04:03.391" v="3" actId="1076"/>
        <pc:sldMkLst>
          <pc:docMk/>
          <pc:sldMk cId="3616754896" sldId="2147471713"/>
        </pc:sldMkLst>
        <pc:spChg chg="mod">
          <ac:chgData name="Luisa Queiroz Lopes De Souza, Enel" userId="S::luisa.souza@enel.com::f747d2e8-514b-4602-a351-ff1065b0a823" providerId="AD" clId="Web-{FE2808D5-BE38-A7FC-8789-EBACC8960BAA}" dt="2023-05-12T16:04:03.391" v="3" actId="1076"/>
          <ac:spMkLst>
            <pc:docMk/>
            <pc:sldMk cId="3616754896" sldId="2147471713"/>
            <ac:spMk id="118" creationId="{A7A43069-6559-6BD9-D5D0-83ED38F84829}"/>
          </ac:spMkLst>
        </pc:spChg>
      </pc:sldChg>
      <pc:sldMasterChg chg="add addSldLayout">
        <pc:chgData name="Luisa Queiroz Lopes De Souza, Enel" userId="S::luisa.souza@enel.com::f747d2e8-514b-4602-a351-ff1065b0a823" providerId="AD" clId="Web-{FE2808D5-BE38-A7FC-8789-EBACC8960BAA}" dt="2023-05-12T16:03:33.545" v="0"/>
        <pc:sldMasterMkLst>
          <pc:docMk/>
          <pc:sldMasterMk cId="4120474489" sldId="2147484007"/>
        </pc:sldMasterMkLst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2414028697" sldId="2147484008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756613134" sldId="2147484009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3988925514" sldId="2147484010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1902484996" sldId="2147484011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4079717823" sldId="2147484012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4290275658" sldId="2147484013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4111460359" sldId="2147484014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668352547" sldId="2147484015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512299980" sldId="2147484016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824916060" sldId="2147484017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1856537607" sldId="2147484018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346890978" sldId="2147484019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62907034" sldId="2147484020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2987592472" sldId="2147484021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3244359028" sldId="2147484022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2743403589" sldId="2147484023"/>
          </pc:sldLayoutMkLst>
        </pc:sldLayoutChg>
        <pc:sldLayoutChg chg="add">
          <pc:chgData name="Luisa Queiroz Lopes De Souza, Enel" userId="S::luisa.souza@enel.com::f747d2e8-514b-4602-a351-ff1065b0a823" providerId="AD" clId="Web-{FE2808D5-BE38-A7FC-8789-EBACC8960BAA}" dt="2023-05-12T16:03:33.545" v="0"/>
          <pc:sldLayoutMkLst>
            <pc:docMk/>
            <pc:sldMasterMk cId="4120474489" sldId="2147484007"/>
            <pc:sldLayoutMk cId="2218551116" sldId="2147484024"/>
          </pc:sldLayoutMkLst>
        </pc:sldLayoutChg>
      </pc:sldMasterChg>
    </pc:docChg>
  </pc:docChgLst>
  <pc:docChgLst>
    <pc:chgData name="Jenifer Fernandes Almeida Ribas, Enel" userId="c45f6be3-7481-4c3b-a4f8-a2fa82fde433" providerId="ADAL" clId="{B95D1F4D-65F7-4657-96BB-6F5822A68CFA}"/>
    <pc:docChg chg="undo addSld modSld">
      <pc:chgData name="Jenifer Fernandes Almeida Ribas, Enel" userId="c45f6be3-7481-4c3b-a4f8-a2fa82fde433" providerId="ADAL" clId="{B95D1F4D-65F7-4657-96BB-6F5822A68CFA}" dt="2023-08-25T12:28:21.116" v="67" actId="1076"/>
      <pc:docMkLst>
        <pc:docMk/>
      </pc:docMkLst>
      <pc:sldChg chg="addSp modSp add mod">
        <pc:chgData name="Jenifer Fernandes Almeida Ribas, Enel" userId="c45f6be3-7481-4c3b-a4f8-a2fa82fde433" providerId="ADAL" clId="{B95D1F4D-65F7-4657-96BB-6F5822A68CFA}" dt="2023-08-25T12:19:46.004" v="60" actId="1076"/>
        <pc:sldMkLst>
          <pc:docMk/>
          <pc:sldMk cId="3250172786" sldId="2147470708"/>
        </pc:sldMkLst>
        <pc:spChg chg="add mod">
          <ac:chgData name="Jenifer Fernandes Almeida Ribas, Enel" userId="c45f6be3-7481-4c3b-a4f8-a2fa82fde433" providerId="ADAL" clId="{B95D1F4D-65F7-4657-96BB-6F5822A68CFA}" dt="2023-08-25T12:19:46.004" v="60" actId="1076"/>
          <ac:spMkLst>
            <pc:docMk/>
            <pc:sldMk cId="3250172786" sldId="2147470708"/>
            <ac:spMk id="13" creationId="{9B51E896-6549-6D1B-7C69-7AF59E149295}"/>
          </ac:spMkLst>
        </pc:spChg>
        <pc:spChg chg="mod">
          <ac:chgData name="Jenifer Fernandes Almeida Ribas, Enel" userId="c45f6be3-7481-4c3b-a4f8-a2fa82fde433" providerId="ADAL" clId="{B95D1F4D-65F7-4657-96BB-6F5822A68CFA}" dt="2023-08-24T19:57:27.384" v="20" actId="20577"/>
          <ac:spMkLst>
            <pc:docMk/>
            <pc:sldMk cId="3250172786" sldId="2147470708"/>
            <ac:spMk id="23" creationId="{BFD029AC-2A00-5C82-0113-9C9D299EB253}"/>
          </ac:spMkLst>
        </pc:spChg>
        <pc:graphicFrameChg chg="modGraphic">
          <ac:chgData name="Jenifer Fernandes Almeida Ribas, Enel" userId="c45f6be3-7481-4c3b-a4f8-a2fa82fde433" providerId="ADAL" clId="{B95D1F4D-65F7-4657-96BB-6F5822A68CFA}" dt="2023-08-24T19:57:41.343" v="21" actId="6549"/>
          <ac:graphicFrameMkLst>
            <pc:docMk/>
            <pc:sldMk cId="3250172786" sldId="2147470708"/>
            <ac:graphicFrameMk id="8" creationId="{521CE180-A201-B6B4-CE14-7D692A64C7CA}"/>
          </ac:graphicFrameMkLst>
        </pc:graphicFrameChg>
      </pc:sldChg>
      <pc:sldChg chg="modSp mod">
        <pc:chgData name="Jenifer Fernandes Almeida Ribas, Enel" userId="c45f6be3-7481-4c3b-a4f8-a2fa82fde433" providerId="ADAL" clId="{B95D1F4D-65F7-4657-96BB-6F5822A68CFA}" dt="2023-08-25T12:28:21.116" v="67" actId="1076"/>
        <pc:sldMkLst>
          <pc:docMk/>
          <pc:sldMk cId="509852754" sldId="2147471589"/>
        </pc:sldMkLst>
        <pc:graphicFrameChg chg="mod modGraphic">
          <ac:chgData name="Jenifer Fernandes Almeida Ribas, Enel" userId="c45f6be3-7481-4c3b-a4f8-a2fa82fde433" providerId="ADAL" clId="{B95D1F4D-65F7-4657-96BB-6F5822A68CFA}" dt="2023-08-25T12:28:21.116" v="67" actId="1076"/>
          <ac:graphicFrameMkLst>
            <pc:docMk/>
            <pc:sldMk cId="509852754" sldId="2147471589"/>
            <ac:graphicFrameMk id="7" creationId="{21B48535-28A2-710B-83EC-7EEF5815B20B}"/>
          </ac:graphicFrameMkLst>
        </pc:graphicFrameChg>
      </pc:sldChg>
    </pc:docChg>
  </pc:docChgLst>
  <pc:docChgLst>
    <pc:chgData name="Jacopo Santoni, Enel" userId="109dabaa-2e51-4383-b361-f5fc8ed9abff" providerId="ADAL" clId="{745AA451-053B-4975-8956-B0EEADDC8333}"/>
    <pc:docChg chg="undo redo custSel addSld delSld modSld modSection">
      <pc:chgData name="Jacopo Santoni, Enel" userId="109dabaa-2e51-4383-b361-f5fc8ed9abff" providerId="ADAL" clId="{745AA451-053B-4975-8956-B0EEADDC8333}" dt="2023-05-11T19:37:43.784" v="535" actId="12788"/>
      <pc:docMkLst>
        <pc:docMk/>
      </pc:docMkLst>
      <pc:sldChg chg="add del">
        <pc:chgData name="Jacopo Santoni, Enel" userId="109dabaa-2e51-4383-b361-f5fc8ed9abff" providerId="ADAL" clId="{745AA451-053B-4975-8956-B0EEADDC8333}" dt="2023-05-11T19:22:43.493" v="373"/>
        <pc:sldMkLst>
          <pc:docMk/>
          <pc:sldMk cId="77500565" sldId="430"/>
        </pc:sldMkLst>
      </pc:sldChg>
      <pc:sldChg chg="addSp delSp modSp mod">
        <pc:chgData name="Jacopo Santoni, Enel" userId="109dabaa-2e51-4383-b361-f5fc8ed9abff" providerId="ADAL" clId="{745AA451-053B-4975-8956-B0EEADDC8333}" dt="2023-05-11T17:25:08.231" v="334" actId="1076"/>
        <pc:sldMkLst>
          <pc:docMk/>
          <pc:sldMk cId="2764223198" sldId="2147470413"/>
        </pc:sldMkLst>
        <pc:spChg chg="mod">
          <ac:chgData name="Jacopo Santoni, Enel" userId="109dabaa-2e51-4383-b361-f5fc8ed9abff" providerId="ADAL" clId="{745AA451-053B-4975-8956-B0EEADDC8333}" dt="2023-05-11T17:15:19.649" v="286" actId="1076"/>
          <ac:spMkLst>
            <pc:docMk/>
            <pc:sldMk cId="2764223198" sldId="2147470413"/>
            <ac:spMk id="4" creationId="{E6D0F2DC-627B-4B97-D428-39D0CFDE28EE}"/>
          </ac:spMkLst>
        </pc:spChg>
        <pc:spChg chg="del mod">
          <ac:chgData name="Jacopo Santoni, Enel" userId="109dabaa-2e51-4383-b361-f5fc8ed9abff" providerId="ADAL" clId="{745AA451-053B-4975-8956-B0EEADDC8333}" dt="2023-05-11T17:24:19.317" v="332" actId="478"/>
          <ac:spMkLst>
            <pc:docMk/>
            <pc:sldMk cId="2764223198" sldId="2147470413"/>
            <ac:spMk id="11" creationId="{4FE20544-A265-95C1-53DE-C2E962243CE4}"/>
          </ac:spMkLst>
        </pc:spChg>
        <pc:spChg chg="mod">
          <ac:chgData name="Jacopo Santoni, Enel" userId="109dabaa-2e51-4383-b361-f5fc8ed9abff" providerId="ADAL" clId="{745AA451-053B-4975-8956-B0EEADDC8333}" dt="2023-05-11T17:13:47.084" v="275" actId="164"/>
          <ac:spMkLst>
            <pc:docMk/>
            <pc:sldMk cId="2764223198" sldId="2147470413"/>
            <ac:spMk id="14" creationId="{F79646BD-11C6-4C2A-32E1-F69BD4DBB58B}"/>
          </ac:spMkLst>
        </pc:spChg>
        <pc:spChg chg="add mod">
          <ac:chgData name="Jacopo Santoni, Enel" userId="109dabaa-2e51-4383-b361-f5fc8ed9abff" providerId="ADAL" clId="{745AA451-053B-4975-8956-B0EEADDC8333}" dt="2023-05-11T17:22:46.382" v="316" actId="14826"/>
          <ac:spMkLst>
            <pc:docMk/>
            <pc:sldMk cId="2764223198" sldId="2147470413"/>
            <ac:spMk id="16" creationId="{C3F7DB1F-F5AB-021E-90D6-2E8E8ADF4E2A}"/>
          </ac:spMkLst>
        </pc:spChg>
        <pc:spChg chg="add mod">
          <ac:chgData name="Jacopo Santoni, Enel" userId="109dabaa-2e51-4383-b361-f5fc8ed9abff" providerId="ADAL" clId="{745AA451-053B-4975-8956-B0EEADDC8333}" dt="2023-05-11T17:22:46.382" v="316" actId="14826"/>
          <ac:spMkLst>
            <pc:docMk/>
            <pc:sldMk cId="2764223198" sldId="2147470413"/>
            <ac:spMk id="17" creationId="{6785BE2A-692E-0A81-D43C-F7F523802C97}"/>
          </ac:spMkLst>
        </pc:spChg>
        <pc:spChg chg="mod">
          <ac:chgData name="Jacopo Santoni, Enel" userId="109dabaa-2e51-4383-b361-f5fc8ed9abff" providerId="ADAL" clId="{745AA451-053B-4975-8956-B0EEADDC8333}" dt="2023-05-11T17:06:57.385" v="250" actId="14100"/>
          <ac:spMkLst>
            <pc:docMk/>
            <pc:sldMk cId="2764223198" sldId="2147470413"/>
            <ac:spMk id="19" creationId="{178B48B5-8BA0-E908-5530-3A9791427295}"/>
          </ac:spMkLst>
        </pc:spChg>
        <pc:spChg chg="mod">
          <ac:chgData name="Jacopo Santoni, Enel" userId="109dabaa-2e51-4383-b361-f5fc8ed9abff" providerId="ADAL" clId="{745AA451-053B-4975-8956-B0EEADDC8333}" dt="2023-05-11T17:15:25.626" v="287" actId="1076"/>
          <ac:spMkLst>
            <pc:docMk/>
            <pc:sldMk cId="2764223198" sldId="2147470413"/>
            <ac:spMk id="22" creationId="{0EB957F1-BA14-097D-369D-06C1C1BB5C04}"/>
          </ac:spMkLst>
        </pc:spChg>
        <pc:spChg chg="del mod">
          <ac:chgData name="Jacopo Santoni, Enel" userId="109dabaa-2e51-4383-b361-f5fc8ed9abff" providerId="ADAL" clId="{745AA451-053B-4975-8956-B0EEADDC8333}" dt="2023-05-11T17:24:05.909" v="328" actId="478"/>
          <ac:spMkLst>
            <pc:docMk/>
            <pc:sldMk cId="2764223198" sldId="2147470413"/>
            <ac:spMk id="24" creationId="{8B44CB83-BA7E-BC39-CA04-DF714C3966B8}"/>
          </ac:spMkLst>
        </pc:spChg>
        <pc:spChg chg="del mod">
          <ac:chgData name="Jacopo Santoni, Enel" userId="109dabaa-2e51-4383-b361-f5fc8ed9abff" providerId="ADAL" clId="{745AA451-053B-4975-8956-B0EEADDC8333}" dt="2023-05-11T17:24:14.245" v="331" actId="478"/>
          <ac:spMkLst>
            <pc:docMk/>
            <pc:sldMk cId="2764223198" sldId="2147470413"/>
            <ac:spMk id="25" creationId="{62030D69-A80C-2715-7700-C1390A6CE62B}"/>
          </ac:spMkLst>
        </pc:spChg>
        <pc:spChg chg="del mod">
          <ac:chgData name="Jacopo Santoni, Enel" userId="109dabaa-2e51-4383-b361-f5fc8ed9abff" providerId="ADAL" clId="{745AA451-053B-4975-8956-B0EEADDC8333}" dt="2023-05-11T17:24:02.845" v="327" actId="478"/>
          <ac:spMkLst>
            <pc:docMk/>
            <pc:sldMk cId="2764223198" sldId="2147470413"/>
            <ac:spMk id="26" creationId="{700B282B-DD12-0559-FF96-0FC71EC2F583}"/>
          </ac:spMkLst>
        </pc:spChg>
        <pc:spChg chg="del mod">
          <ac:chgData name="Jacopo Santoni, Enel" userId="109dabaa-2e51-4383-b361-f5fc8ed9abff" providerId="ADAL" clId="{745AA451-053B-4975-8956-B0EEADDC8333}" dt="2023-05-11T17:24:01.139" v="326" actId="478"/>
          <ac:spMkLst>
            <pc:docMk/>
            <pc:sldMk cId="2764223198" sldId="2147470413"/>
            <ac:spMk id="27" creationId="{1B9538EE-F3F6-0F86-D59F-5A929D113756}"/>
          </ac:spMkLst>
        </pc:spChg>
        <pc:spChg chg="mod">
          <ac:chgData name="Jacopo Santoni, Enel" userId="109dabaa-2e51-4383-b361-f5fc8ed9abff" providerId="ADAL" clId="{745AA451-053B-4975-8956-B0EEADDC8333}" dt="2023-05-11T17:20:57.636" v="290" actId="14826"/>
          <ac:spMkLst>
            <pc:docMk/>
            <pc:sldMk cId="2764223198" sldId="2147470413"/>
            <ac:spMk id="28" creationId="{85101F2E-41EF-3AB5-1F78-E9E228A4F8AB}"/>
          </ac:spMkLst>
        </pc:spChg>
        <pc:spChg chg="del mod">
          <ac:chgData name="Jacopo Santoni, Enel" userId="109dabaa-2e51-4383-b361-f5fc8ed9abff" providerId="ADAL" clId="{745AA451-053B-4975-8956-B0EEADDC8333}" dt="2023-05-11T17:23:54.367" v="325" actId="478"/>
          <ac:spMkLst>
            <pc:docMk/>
            <pc:sldMk cId="2764223198" sldId="2147470413"/>
            <ac:spMk id="38" creationId="{6B1521E4-8C44-0879-07D9-E90579AD1B86}"/>
          </ac:spMkLst>
        </pc:spChg>
        <pc:spChg chg="mod">
          <ac:chgData name="Jacopo Santoni, Enel" userId="109dabaa-2e51-4383-b361-f5fc8ed9abff" providerId="ADAL" clId="{745AA451-053B-4975-8956-B0EEADDC8333}" dt="2023-05-11T17:15:14.670" v="285" actId="1076"/>
          <ac:spMkLst>
            <pc:docMk/>
            <pc:sldMk cId="2764223198" sldId="2147470413"/>
            <ac:spMk id="39" creationId="{9FC4A634-9193-D000-91BC-03F73973D575}"/>
          </ac:spMkLst>
        </pc:spChg>
        <pc:spChg chg="mod topLvl">
          <ac:chgData name="Jacopo Santoni, Enel" userId="109dabaa-2e51-4383-b361-f5fc8ed9abff" providerId="ADAL" clId="{745AA451-053B-4975-8956-B0EEADDC8333}" dt="2023-05-11T17:24:08.323" v="329" actId="478"/>
          <ac:spMkLst>
            <pc:docMk/>
            <pc:sldMk cId="2764223198" sldId="2147470413"/>
            <ac:spMk id="78" creationId="{0B03503D-5A63-11AA-BBDE-372D78FC2BBB}"/>
          </ac:spMkLst>
        </pc:spChg>
        <pc:spChg chg="mod">
          <ac:chgData name="Jacopo Santoni, Enel" userId="109dabaa-2e51-4383-b361-f5fc8ed9abff" providerId="ADAL" clId="{745AA451-053B-4975-8956-B0EEADDC8333}" dt="2023-05-11T17:12:50.690" v="263" actId="164"/>
          <ac:spMkLst>
            <pc:docMk/>
            <pc:sldMk cId="2764223198" sldId="2147470413"/>
            <ac:spMk id="94" creationId="{8F0EC258-4122-9542-0F52-C3591FE9D87B}"/>
          </ac:spMkLst>
        </pc:spChg>
        <pc:spChg chg="mod">
          <ac:chgData name="Jacopo Santoni, Enel" userId="109dabaa-2e51-4383-b361-f5fc8ed9abff" providerId="ADAL" clId="{745AA451-053B-4975-8956-B0EEADDC8333}" dt="2023-05-11T17:20:57.636" v="290" actId="14826"/>
          <ac:spMkLst>
            <pc:docMk/>
            <pc:sldMk cId="2764223198" sldId="2147470413"/>
            <ac:spMk id="115" creationId="{2B81BEEC-1C06-2C91-10E4-19382E4EDD9A}"/>
          </ac:spMkLst>
        </pc:spChg>
        <pc:spChg chg="mod">
          <ac:chgData name="Jacopo Santoni, Enel" userId="109dabaa-2e51-4383-b361-f5fc8ed9abff" providerId="ADAL" clId="{745AA451-053B-4975-8956-B0EEADDC8333}" dt="2023-05-11T17:15:06.113" v="283" actId="1076"/>
          <ac:spMkLst>
            <pc:docMk/>
            <pc:sldMk cId="2764223198" sldId="2147470413"/>
            <ac:spMk id="116" creationId="{6C38D45D-39FB-5DC8-F2CF-A743EAD8131F}"/>
          </ac:spMkLst>
        </pc:spChg>
        <pc:spChg chg="mod">
          <ac:chgData name="Jacopo Santoni, Enel" userId="109dabaa-2e51-4383-b361-f5fc8ed9abff" providerId="ADAL" clId="{745AA451-053B-4975-8956-B0EEADDC8333}" dt="2023-05-11T17:15:03.068" v="282" actId="1076"/>
          <ac:spMkLst>
            <pc:docMk/>
            <pc:sldMk cId="2764223198" sldId="2147470413"/>
            <ac:spMk id="119" creationId="{EB65B8F8-C835-2DF9-08B4-F3ED6714A807}"/>
          </ac:spMkLst>
        </pc:spChg>
        <pc:spChg chg="mod">
          <ac:chgData name="Jacopo Santoni, Enel" userId="109dabaa-2e51-4383-b361-f5fc8ed9abff" providerId="ADAL" clId="{745AA451-053B-4975-8956-B0EEADDC8333}" dt="2023-05-11T17:06:54.520" v="249" actId="1076"/>
          <ac:spMkLst>
            <pc:docMk/>
            <pc:sldMk cId="2764223198" sldId="2147470413"/>
            <ac:spMk id="123" creationId="{EC084C03-736A-4404-86BF-F78240AE4233}"/>
          </ac:spMkLst>
        </pc:spChg>
        <pc:spChg chg="mod">
          <ac:chgData name="Jacopo Santoni, Enel" userId="109dabaa-2e51-4383-b361-f5fc8ed9abff" providerId="ADAL" clId="{745AA451-053B-4975-8956-B0EEADDC8333}" dt="2023-05-11T17:06:54.520" v="249" actId="1076"/>
          <ac:spMkLst>
            <pc:docMk/>
            <pc:sldMk cId="2764223198" sldId="2147470413"/>
            <ac:spMk id="256" creationId="{FC2031E0-1C03-4461-B560-D153E1B63787}"/>
          </ac:spMkLst>
        </pc:spChg>
        <pc:grpChg chg="add del mod">
          <ac:chgData name="Jacopo Santoni, Enel" userId="109dabaa-2e51-4383-b361-f5fc8ed9abff" providerId="ADAL" clId="{745AA451-053B-4975-8956-B0EEADDC8333}" dt="2023-05-11T17:24:10.370" v="330" actId="478"/>
          <ac:grpSpMkLst>
            <pc:docMk/>
            <pc:sldMk cId="2764223198" sldId="2147470413"/>
            <ac:grpSpMk id="23" creationId="{E2C3EFB4-785E-4C97-69AD-904DEDC8E0DC}"/>
          </ac:grpSpMkLst>
        </pc:grpChg>
        <pc:grpChg chg="add mod">
          <ac:chgData name="Jacopo Santoni, Enel" userId="109dabaa-2e51-4383-b361-f5fc8ed9abff" providerId="ADAL" clId="{745AA451-053B-4975-8956-B0EEADDC8333}" dt="2023-05-11T17:14:05.054" v="278" actId="554"/>
          <ac:grpSpMkLst>
            <pc:docMk/>
            <pc:sldMk cId="2764223198" sldId="2147470413"/>
            <ac:grpSpMk id="29" creationId="{224CB035-63E7-F8AE-FF09-1EC47DC786DB}"/>
          </ac:grpSpMkLst>
        </pc:grpChg>
        <pc:grpChg chg="add mod">
          <ac:chgData name="Jacopo Santoni, Enel" userId="109dabaa-2e51-4383-b361-f5fc8ed9abff" providerId="ADAL" clId="{745AA451-053B-4975-8956-B0EEADDC8333}" dt="2023-05-11T17:14:05.054" v="278" actId="554"/>
          <ac:grpSpMkLst>
            <pc:docMk/>
            <pc:sldMk cId="2764223198" sldId="2147470413"/>
            <ac:grpSpMk id="30" creationId="{7641025C-75E6-A886-B1BC-ADB09682DACB}"/>
          </ac:grpSpMkLst>
        </pc:grpChg>
        <pc:grpChg chg="add mod">
          <ac:chgData name="Jacopo Santoni, Enel" userId="109dabaa-2e51-4383-b361-f5fc8ed9abff" providerId="ADAL" clId="{745AA451-053B-4975-8956-B0EEADDC8333}" dt="2023-05-11T17:14:05.054" v="278" actId="554"/>
          <ac:grpSpMkLst>
            <pc:docMk/>
            <pc:sldMk cId="2764223198" sldId="2147470413"/>
            <ac:grpSpMk id="32" creationId="{54FA9145-5BE7-A2E7-235A-B2F0686A477D}"/>
          </ac:grpSpMkLst>
        </pc:grpChg>
        <pc:grpChg chg="add mod">
          <ac:chgData name="Jacopo Santoni, Enel" userId="109dabaa-2e51-4383-b361-f5fc8ed9abff" providerId="ADAL" clId="{745AA451-053B-4975-8956-B0EEADDC8333}" dt="2023-05-11T17:20:57.636" v="290" actId="14826"/>
          <ac:grpSpMkLst>
            <pc:docMk/>
            <pc:sldMk cId="2764223198" sldId="2147470413"/>
            <ac:grpSpMk id="33" creationId="{00C23478-562F-A7F1-954E-FBD662F83FDB}"/>
          </ac:grpSpMkLst>
        </pc:grpChg>
        <pc:grpChg chg="add mod">
          <ac:chgData name="Jacopo Santoni, Enel" userId="109dabaa-2e51-4383-b361-f5fc8ed9abff" providerId="ADAL" clId="{745AA451-053B-4975-8956-B0EEADDC8333}" dt="2023-05-11T17:14:05.054" v="278" actId="554"/>
          <ac:grpSpMkLst>
            <pc:docMk/>
            <pc:sldMk cId="2764223198" sldId="2147470413"/>
            <ac:grpSpMk id="34" creationId="{5CA78D6E-C9B2-E74D-40AC-62FE96993C38}"/>
          </ac:grpSpMkLst>
        </pc:grpChg>
        <pc:grpChg chg="add mod">
          <ac:chgData name="Jacopo Santoni, Enel" userId="109dabaa-2e51-4383-b361-f5fc8ed9abff" providerId="ADAL" clId="{745AA451-053B-4975-8956-B0EEADDC8333}" dt="2023-05-11T17:14:05.054" v="278" actId="554"/>
          <ac:grpSpMkLst>
            <pc:docMk/>
            <pc:sldMk cId="2764223198" sldId="2147470413"/>
            <ac:grpSpMk id="35" creationId="{EFC2451A-125A-8EDB-B305-B37ADACBD96A}"/>
          </ac:grpSpMkLst>
        </pc:grpChg>
        <pc:grpChg chg="add mod">
          <ac:chgData name="Jacopo Santoni, Enel" userId="109dabaa-2e51-4383-b361-f5fc8ed9abff" providerId="ADAL" clId="{745AA451-053B-4975-8956-B0EEADDC8333}" dt="2023-05-11T17:14:05.054" v="278" actId="554"/>
          <ac:grpSpMkLst>
            <pc:docMk/>
            <pc:sldMk cId="2764223198" sldId="2147470413"/>
            <ac:grpSpMk id="37" creationId="{0125FC23-26C2-6A31-DC22-9B62BE6C3D5C}"/>
          </ac:grpSpMkLst>
        </pc:grpChg>
        <pc:grpChg chg="add mod">
          <ac:chgData name="Jacopo Santoni, Enel" userId="109dabaa-2e51-4383-b361-f5fc8ed9abff" providerId="ADAL" clId="{745AA451-053B-4975-8956-B0EEADDC8333}" dt="2023-05-11T17:22:46.382" v="316" actId="14826"/>
          <ac:grpSpMkLst>
            <pc:docMk/>
            <pc:sldMk cId="2764223198" sldId="2147470413"/>
            <ac:grpSpMk id="40" creationId="{75737FB6-5B0C-0057-184D-453EA43E2725}"/>
          </ac:grpSpMkLst>
        </pc:grpChg>
        <pc:picChg chg="mod">
          <ac:chgData name="Jacopo Santoni, Enel" userId="109dabaa-2e51-4383-b361-f5fc8ed9abff" providerId="ADAL" clId="{745AA451-053B-4975-8956-B0EEADDC8333}" dt="2023-05-11T17:12:13.280" v="259" actId="1076"/>
          <ac:picMkLst>
            <pc:docMk/>
            <pc:sldMk cId="2764223198" sldId="2147470413"/>
            <ac:picMk id="8" creationId="{132AD610-AB2C-B99F-AFA9-F6BAAC397642}"/>
          </ac:picMkLst>
        </pc:picChg>
        <pc:picChg chg="mod">
          <ac:chgData name="Jacopo Santoni, Enel" userId="109dabaa-2e51-4383-b361-f5fc8ed9abff" providerId="ADAL" clId="{745AA451-053B-4975-8956-B0EEADDC8333}" dt="2023-05-11T17:13:40.577" v="273" actId="164"/>
          <ac:picMkLst>
            <pc:docMk/>
            <pc:sldMk cId="2764223198" sldId="2147470413"/>
            <ac:picMk id="10" creationId="{B705D9B3-DB15-4A45-B279-6C9E16417766}"/>
          </ac:picMkLst>
        </pc:picChg>
        <pc:picChg chg="add del mod">
          <ac:chgData name="Jacopo Santoni, Enel" userId="109dabaa-2e51-4383-b361-f5fc8ed9abff" providerId="ADAL" clId="{745AA451-053B-4975-8956-B0EEADDC8333}" dt="2023-05-11T17:06:25.277" v="229" actId="478"/>
          <ac:picMkLst>
            <pc:docMk/>
            <pc:sldMk cId="2764223198" sldId="2147470413"/>
            <ac:picMk id="13" creationId="{7FFBBC55-04C2-F2CD-75D9-338B6DA0E8DB}"/>
          </ac:picMkLst>
        </pc:picChg>
        <pc:picChg chg="mod">
          <ac:chgData name="Jacopo Santoni, Enel" userId="109dabaa-2e51-4383-b361-f5fc8ed9abff" providerId="ADAL" clId="{745AA451-053B-4975-8956-B0EEADDC8333}" dt="2023-05-11T17:06:54.520" v="249" actId="1076"/>
          <ac:picMkLst>
            <pc:docMk/>
            <pc:sldMk cId="2764223198" sldId="2147470413"/>
            <ac:picMk id="15" creationId="{B2329B17-707B-9806-084A-4D27094D2A1B}"/>
          </ac:picMkLst>
        </pc:picChg>
        <pc:picChg chg="add mod modCrop">
          <ac:chgData name="Jacopo Santoni, Enel" userId="109dabaa-2e51-4383-b361-f5fc8ed9abff" providerId="ADAL" clId="{745AA451-053B-4975-8956-B0EEADDC8333}" dt="2023-05-11T17:25:08.231" v="334" actId="1076"/>
          <ac:picMkLst>
            <pc:docMk/>
            <pc:sldMk cId="2764223198" sldId="2147470413"/>
            <ac:picMk id="20" creationId="{79E38965-A928-30FC-D0B9-A3C68AEA6BDC}"/>
          </ac:picMkLst>
        </pc:picChg>
        <pc:picChg chg="add mod modCrop">
          <ac:chgData name="Jacopo Santoni, Enel" userId="109dabaa-2e51-4383-b361-f5fc8ed9abff" providerId="ADAL" clId="{745AA451-053B-4975-8956-B0EEADDC8333}" dt="2023-05-11T17:23:14.057" v="324" actId="1076"/>
          <ac:picMkLst>
            <pc:docMk/>
            <pc:sldMk cId="2764223198" sldId="2147470413"/>
            <ac:picMk id="21" creationId="{EE0280B7-E2AD-6DCF-925D-F7FDD7D42DEA}"/>
          </ac:picMkLst>
        </pc:picChg>
        <pc:picChg chg="mod">
          <ac:chgData name="Jacopo Santoni, Enel" userId="109dabaa-2e51-4383-b361-f5fc8ed9abff" providerId="ADAL" clId="{745AA451-053B-4975-8956-B0EEADDC8333}" dt="2023-05-11T17:13:47.084" v="275" actId="164"/>
          <ac:picMkLst>
            <pc:docMk/>
            <pc:sldMk cId="2764223198" sldId="2147470413"/>
            <ac:picMk id="31" creationId="{60C7D404-3BB2-7200-9DC3-BD406EA713A0}"/>
          </ac:picMkLst>
        </pc:picChg>
        <pc:picChg chg="mod">
          <ac:chgData name="Jacopo Santoni, Enel" userId="109dabaa-2e51-4383-b361-f5fc8ed9abff" providerId="ADAL" clId="{745AA451-053B-4975-8956-B0EEADDC8333}" dt="2023-05-11T17:13:33.363" v="271" actId="164"/>
          <ac:picMkLst>
            <pc:docMk/>
            <pc:sldMk cId="2764223198" sldId="2147470413"/>
            <ac:picMk id="36" creationId="{9884AD77-4720-F058-BCA3-14C4995ADCD0}"/>
          </ac:picMkLst>
        </pc:picChg>
        <pc:picChg chg="add del mod topLvl">
          <ac:chgData name="Jacopo Santoni, Enel" userId="109dabaa-2e51-4383-b361-f5fc8ed9abff" providerId="ADAL" clId="{745AA451-053B-4975-8956-B0EEADDC8333}" dt="2023-05-11T17:24:10.370" v="330" actId="478"/>
          <ac:picMkLst>
            <pc:docMk/>
            <pc:sldMk cId="2764223198" sldId="2147470413"/>
            <ac:picMk id="59" creationId="{3DEE4ADA-00B3-8294-09E3-BF6E5624ECE5}"/>
          </ac:picMkLst>
        </pc:picChg>
        <pc:picChg chg="mod">
          <ac:chgData name="Jacopo Santoni, Enel" userId="109dabaa-2e51-4383-b361-f5fc8ed9abff" providerId="ADAL" clId="{745AA451-053B-4975-8956-B0EEADDC8333}" dt="2023-05-11T17:12:50.690" v="263" actId="164"/>
          <ac:picMkLst>
            <pc:docMk/>
            <pc:sldMk cId="2764223198" sldId="2147470413"/>
            <ac:picMk id="60" creationId="{F3C1D679-96E0-8EEC-EEDE-0CE332E49CAB}"/>
          </ac:picMkLst>
        </pc:picChg>
        <pc:picChg chg="mod">
          <ac:chgData name="Jacopo Santoni, Enel" userId="109dabaa-2e51-4383-b361-f5fc8ed9abff" providerId="ADAL" clId="{745AA451-053B-4975-8956-B0EEADDC8333}" dt="2023-05-11T17:13:19.940" v="268" actId="164"/>
          <ac:picMkLst>
            <pc:docMk/>
            <pc:sldMk cId="2764223198" sldId="2147470413"/>
            <ac:picMk id="62" creationId="{6A8734F0-DD2C-71BD-6811-2C5FF6303C50}"/>
          </ac:picMkLst>
        </pc:picChg>
        <pc:picChg chg="mod">
          <ac:chgData name="Jacopo Santoni, Enel" userId="109dabaa-2e51-4383-b361-f5fc8ed9abff" providerId="ADAL" clId="{745AA451-053B-4975-8956-B0EEADDC8333}" dt="2023-05-11T17:13:00.779" v="265" actId="164"/>
          <ac:picMkLst>
            <pc:docMk/>
            <pc:sldMk cId="2764223198" sldId="2147470413"/>
            <ac:picMk id="63" creationId="{33E7A789-7A1E-8004-79EF-A013937CF9CA}"/>
          </ac:picMkLst>
        </pc:picChg>
        <pc:picChg chg="del">
          <ac:chgData name="Jacopo Santoni, Enel" userId="109dabaa-2e51-4383-b361-f5fc8ed9abff" providerId="ADAL" clId="{745AA451-053B-4975-8956-B0EEADDC8333}" dt="2023-05-11T17:06:28.333" v="230" actId="478"/>
          <ac:picMkLst>
            <pc:docMk/>
            <pc:sldMk cId="2764223198" sldId="2147470413"/>
            <ac:picMk id="64" creationId="{5D509E04-24E2-CE97-CF7A-A34328E48A3B}"/>
          </ac:picMkLst>
        </pc:picChg>
        <pc:cxnChg chg="mod">
          <ac:chgData name="Jacopo Santoni, Enel" userId="109dabaa-2e51-4383-b361-f5fc8ed9abff" providerId="ADAL" clId="{745AA451-053B-4975-8956-B0EEADDC8333}" dt="2023-05-11T17:06:54.520" v="249" actId="1076"/>
          <ac:cxnSpMkLst>
            <pc:docMk/>
            <pc:sldMk cId="2764223198" sldId="2147470413"/>
            <ac:cxnSpMk id="3" creationId="{C7EDF623-04C0-6746-D41D-882A75C52EC5}"/>
          </ac:cxnSpMkLst>
        </pc:cxnChg>
        <pc:cxnChg chg="mod">
          <ac:chgData name="Jacopo Santoni, Enel" userId="109dabaa-2e51-4383-b361-f5fc8ed9abff" providerId="ADAL" clId="{745AA451-053B-4975-8956-B0EEADDC8333}" dt="2023-05-11T17:06:54.520" v="249" actId="1076"/>
          <ac:cxnSpMkLst>
            <pc:docMk/>
            <pc:sldMk cId="2764223198" sldId="2147470413"/>
            <ac:cxnSpMk id="105" creationId="{80C380EB-7911-4830-B24D-530A31CEF843}"/>
          </ac:cxnSpMkLst>
        </pc:cxnChg>
        <pc:cxnChg chg="mod">
          <ac:chgData name="Jacopo Santoni, Enel" userId="109dabaa-2e51-4383-b361-f5fc8ed9abff" providerId="ADAL" clId="{745AA451-053B-4975-8956-B0EEADDC8333}" dt="2023-05-11T17:06:54.520" v="249" actId="1076"/>
          <ac:cxnSpMkLst>
            <pc:docMk/>
            <pc:sldMk cId="2764223198" sldId="2147470413"/>
            <ac:cxnSpMk id="245" creationId="{23C615C7-AFDC-4F60-8A03-329A1511BC9C}"/>
          </ac:cxnSpMkLst>
        </pc:cxnChg>
      </pc:sldChg>
      <pc:sldChg chg="del">
        <pc:chgData name="Jacopo Santoni, Enel" userId="109dabaa-2e51-4383-b361-f5fc8ed9abff" providerId="ADAL" clId="{745AA451-053B-4975-8956-B0EEADDC8333}" dt="2023-05-11T19:22:52.821" v="375" actId="47"/>
        <pc:sldMkLst>
          <pc:docMk/>
          <pc:sldMk cId="1363086115" sldId="2147471692"/>
        </pc:sldMkLst>
      </pc:sldChg>
      <pc:sldChg chg="addSp delSp modSp mod">
        <pc:chgData name="Jacopo Santoni, Enel" userId="109dabaa-2e51-4383-b361-f5fc8ed9abff" providerId="ADAL" clId="{745AA451-053B-4975-8956-B0EEADDC8333}" dt="2023-05-11T19:37:43.784" v="535" actId="12788"/>
        <pc:sldMkLst>
          <pc:docMk/>
          <pc:sldMk cId="2829396589" sldId="2147471695"/>
        </pc:sldMkLst>
        <pc:spChg chg="del mod">
          <ac:chgData name="Jacopo Santoni, Enel" userId="109dabaa-2e51-4383-b361-f5fc8ed9abff" providerId="ADAL" clId="{745AA451-053B-4975-8956-B0EEADDC8333}" dt="2023-05-11T15:20:44.120" v="1" actId="478"/>
          <ac:spMkLst>
            <pc:docMk/>
            <pc:sldMk cId="2829396589" sldId="2147471695"/>
            <ac:spMk id="2" creationId="{06B20244-657C-8EA4-04BF-78412D08507A}"/>
          </ac:spMkLst>
        </pc:spChg>
        <pc:spChg chg="mod">
          <ac:chgData name="Jacopo Santoni, Enel" userId="109dabaa-2e51-4383-b361-f5fc8ed9abff" providerId="ADAL" clId="{745AA451-053B-4975-8956-B0EEADDC8333}" dt="2023-05-11T19:26:30.365" v="466" actId="14100"/>
          <ac:spMkLst>
            <pc:docMk/>
            <pc:sldMk cId="2829396589" sldId="2147471695"/>
            <ac:spMk id="3" creationId="{B77F8284-8746-5464-EB85-01B5188628E7}"/>
          </ac:spMkLst>
        </pc:spChg>
        <pc:spChg chg="mod">
          <ac:chgData name="Jacopo Santoni, Enel" userId="109dabaa-2e51-4383-b361-f5fc8ed9abff" providerId="ADAL" clId="{745AA451-053B-4975-8956-B0EEADDC8333}" dt="2023-05-11T17:00:25.607" v="196" actId="14100"/>
          <ac:spMkLst>
            <pc:docMk/>
            <pc:sldMk cId="2829396589" sldId="2147471695"/>
            <ac:spMk id="4" creationId="{39D9BC3C-68AD-A419-20D8-7706DCF557E5}"/>
          </ac:spMkLst>
        </pc:spChg>
        <pc:spChg chg="mod">
          <ac:chgData name="Jacopo Santoni, Enel" userId="109dabaa-2e51-4383-b361-f5fc8ed9abff" providerId="ADAL" clId="{745AA451-053B-4975-8956-B0EEADDC8333}" dt="2023-05-11T17:00:28.101" v="197" actId="14100"/>
          <ac:spMkLst>
            <pc:docMk/>
            <pc:sldMk cId="2829396589" sldId="2147471695"/>
            <ac:spMk id="24" creationId="{4F0F4D6F-DDF7-FEE7-0D9E-8C7689806462}"/>
          </ac:spMkLst>
        </pc:spChg>
        <pc:spChg chg="mod">
          <ac:chgData name="Jacopo Santoni, Enel" userId="109dabaa-2e51-4383-b361-f5fc8ed9abff" providerId="ADAL" clId="{745AA451-053B-4975-8956-B0EEADDC8333}" dt="2023-05-11T19:26:33.711" v="467" actId="1076"/>
          <ac:spMkLst>
            <pc:docMk/>
            <pc:sldMk cId="2829396589" sldId="2147471695"/>
            <ac:spMk id="43" creationId="{AD13689C-AAFD-F78E-CF69-B6DEA1A65BC2}"/>
          </ac:spMkLst>
        </pc:spChg>
        <pc:spChg chg="del">
          <ac:chgData name="Jacopo Santoni, Enel" userId="109dabaa-2e51-4383-b361-f5fc8ed9abff" providerId="ADAL" clId="{745AA451-053B-4975-8956-B0EEADDC8333}" dt="2023-05-11T16:19:07.330" v="171" actId="478"/>
          <ac:spMkLst>
            <pc:docMk/>
            <pc:sldMk cId="2829396589" sldId="2147471695"/>
            <ac:spMk id="44" creationId="{C882A6FB-AFDB-BC1A-3CBF-4ECAD09A0489}"/>
          </ac:spMkLst>
        </pc:spChg>
        <pc:spChg chg="mod">
          <ac:chgData name="Jacopo Santoni, Enel" userId="109dabaa-2e51-4383-b361-f5fc8ed9abff" providerId="ADAL" clId="{745AA451-053B-4975-8956-B0EEADDC8333}" dt="2023-05-11T17:01:01.634" v="207" actId="1076"/>
          <ac:spMkLst>
            <pc:docMk/>
            <pc:sldMk cId="2829396589" sldId="2147471695"/>
            <ac:spMk id="46" creationId="{5E416FDC-51CE-4585-4324-D90B4227E732}"/>
          </ac:spMkLst>
        </pc:spChg>
        <pc:spChg chg="mod">
          <ac:chgData name="Jacopo Santoni, Enel" userId="109dabaa-2e51-4383-b361-f5fc8ed9abff" providerId="ADAL" clId="{745AA451-053B-4975-8956-B0EEADDC8333}" dt="2023-05-11T17:02:37.725" v="225" actId="20577"/>
          <ac:spMkLst>
            <pc:docMk/>
            <pc:sldMk cId="2829396589" sldId="2147471695"/>
            <ac:spMk id="47" creationId="{436BF0FC-825A-6A01-0EAB-59E3F73134D7}"/>
          </ac:spMkLst>
        </pc:spChg>
        <pc:spChg chg="del">
          <ac:chgData name="Jacopo Santoni, Enel" userId="109dabaa-2e51-4383-b361-f5fc8ed9abff" providerId="ADAL" clId="{745AA451-053B-4975-8956-B0EEADDC8333}" dt="2023-05-11T15:20:46.533" v="2" actId="478"/>
          <ac:spMkLst>
            <pc:docMk/>
            <pc:sldMk cId="2829396589" sldId="2147471695"/>
            <ac:spMk id="48" creationId="{D6DFE144-E020-1344-5934-3A2F458A1BE8}"/>
          </ac:spMkLst>
        </pc:spChg>
        <pc:spChg chg="add del">
          <ac:chgData name="Jacopo Santoni, Enel" userId="109dabaa-2e51-4383-b361-f5fc8ed9abff" providerId="ADAL" clId="{745AA451-053B-4975-8956-B0EEADDC8333}" dt="2023-05-11T16:59:53.191" v="178" actId="22"/>
          <ac:spMkLst>
            <pc:docMk/>
            <pc:sldMk cId="2829396589" sldId="2147471695"/>
            <ac:spMk id="49" creationId="{75B5C192-CAB3-8F41-2107-6C2A714290D9}"/>
          </ac:spMkLst>
        </pc:spChg>
        <pc:spChg chg="add del">
          <ac:chgData name="Jacopo Santoni, Enel" userId="109dabaa-2e51-4383-b361-f5fc8ed9abff" providerId="ADAL" clId="{745AA451-053B-4975-8956-B0EEADDC8333}" dt="2023-05-11T16:59:55.265" v="183" actId="22"/>
          <ac:spMkLst>
            <pc:docMk/>
            <pc:sldMk cId="2829396589" sldId="2147471695"/>
            <ac:spMk id="51" creationId="{B50D9D3A-B25B-1D77-99D6-7BA749AE48C8}"/>
          </ac:spMkLst>
        </pc:spChg>
        <pc:spChg chg="add del">
          <ac:chgData name="Jacopo Santoni, Enel" userId="109dabaa-2e51-4383-b361-f5fc8ed9abff" providerId="ADAL" clId="{745AA451-053B-4975-8956-B0EEADDC8333}" dt="2023-05-11T16:59:56.532" v="186" actId="22"/>
          <ac:spMkLst>
            <pc:docMk/>
            <pc:sldMk cId="2829396589" sldId="2147471695"/>
            <ac:spMk id="53" creationId="{63838361-2F58-CD03-98D9-F0E4083BA489}"/>
          </ac:spMkLst>
        </pc:spChg>
        <pc:spChg chg="add mod">
          <ac:chgData name="Jacopo Santoni, Enel" userId="109dabaa-2e51-4383-b361-f5fc8ed9abff" providerId="ADAL" clId="{745AA451-053B-4975-8956-B0EEADDC8333}" dt="2023-05-11T17:00:15.063" v="194" actId="1076"/>
          <ac:spMkLst>
            <pc:docMk/>
            <pc:sldMk cId="2829396589" sldId="2147471695"/>
            <ac:spMk id="55" creationId="{4BFE7D1E-1311-1E50-5017-81EE950B0C53}"/>
          </ac:spMkLst>
        </pc:spChg>
        <pc:spChg chg="add mod">
          <ac:chgData name="Jacopo Santoni, Enel" userId="109dabaa-2e51-4383-b361-f5fc8ed9abff" providerId="ADAL" clId="{745AA451-053B-4975-8956-B0EEADDC8333}" dt="2023-05-11T19:37:37.544" v="534" actId="12788"/>
          <ac:spMkLst>
            <pc:docMk/>
            <pc:sldMk cId="2829396589" sldId="2147471695"/>
            <ac:spMk id="58" creationId="{7A322CFE-A863-ECDB-1F41-31020AF552F6}"/>
          </ac:spMkLst>
        </pc:spChg>
        <pc:spChg chg="add mod">
          <ac:chgData name="Jacopo Santoni, Enel" userId="109dabaa-2e51-4383-b361-f5fc8ed9abff" providerId="ADAL" clId="{745AA451-053B-4975-8956-B0EEADDC8333}" dt="2023-05-11T19:37:43.784" v="535" actId="12788"/>
          <ac:spMkLst>
            <pc:docMk/>
            <pc:sldMk cId="2829396589" sldId="2147471695"/>
            <ac:spMk id="62" creationId="{D79101E8-4EA8-8E1B-4A37-A100D182D3AA}"/>
          </ac:spMkLst>
        </pc:spChg>
        <pc:spChg chg="add mod">
          <ac:chgData name="Jacopo Santoni, Enel" userId="109dabaa-2e51-4383-b361-f5fc8ed9abff" providerId="ADAL" clId="{745AA451-053B-4975-8956-B0EEADDC8333}" dt="2023-05-11T19:37:37.544" v="534" actId="12788"/>
          <ac:spMkLst>
            <pc:docMk/>
            <pc:sldMk cId="2829396589" sldId="2147471695"/>
            <ac:spMk id="65" creationId="{819BECCE-A9F4-AF77-232B-E1E92E11952C}"/>
          </ac:spMkLst>
        </pc:spChg>
        <pc:spChg chg="add mod">
          <ac:chgData name="Jacopo Santoni, Enel" userId="109dabaa-2e51-4383-b361-f5fc8ed9abff" providerId="ADAL" clId="{745AA451-053B-4975-8956-B0EEADDC8333}" dt="2023-05-11T19:37:43.784" v="535" actId="12788"/>
          <ac:spMkLst>
            <pc:docMk/>
            <pc:sldMk cId="2829396589" sldId="2147471695"/>
            <ac:spMk id="68" creationId="{67BCC7AF-C298-2FCF-0B54-16B1248B90BD}"/>
          </ac:spMkLst>
        </pc:spChg>
        <pc:spChg chg="add mod">
          <ac:chgData name="Jacopo Santoni, Enel" userId="109dabaa-2e51-4383-b361-f5fc8ed9abff" providerId="ADAL" clId="{745AA451-053B-4975-8956-B0EEADDC8333}" dt="2023-05-11T19:37:37.544" v="534" actId="12788"/>
          <ac:spMkLst>
            <pc:docMk/>
            <pc:sldMk cId="2829396589" sldId="2147471695"/>
            <ac:spMk id="70" creationId="{8C381F90-59EC-DA82-BDD7-F0F80989DBB8}"/>
          </ac:spMkLst>
        </pc:spChg>
        <pc:spChg chg="add mod">
          <ac:chgData name="Jacopo Santoni, Enel" userId="109dabaa-2e51-4383-b361-f5fc8ed9abff" providerId="ADAL" clId="{745AA451-053B-4975-8956-B0EEADDC8333}" dt="2023-05-11T19:37:43.784" v="535" actId="12788"/>
          <ac:spMkLst>
            <pc:docMk/>
            <pc:sldMk cId="2829396589" sldId="2147471695"/>
            <ac:spMk id="71" creationId="{280E4E28-5C6A-E6A3-4649-123C80351830}"/>
          </ac:spMkLst>
        </pc:spChg>
        <pc:spChg chg="add del mod">
          <ac:chgData name="Jacopo Santoni, Enel" userId="109dabaa-2e51-4383-b361-f5fc8ed9abff" providerId="ADAL" clId="{745AA451-053B-4975-8956-B0EEADDC8333}" dt="2023-05-11T19:37:08.836" v="532" actId="478"/>
          <ac:spMkLst>
            <pc:docMk/>
            <pc:sldMk cId="2829396589" sldId="2147471695"/>
            <ac:spMk id="73" creationId="{65AEE854-9936-B1A9-CF75-1CC9945C21CE}"/>
          </ac:spMkLst>
        </pc:spChg>
        <pc:grpChg chg="mod">
          <ac:chgData name="Jacopo Santoni, Enel" userId="109dabaa-2e51-4383-b361-f5fc8ed9abff" providerId="ADAL" clId="{745AA451-053B-4975-8956-B0EEADDC8333}" dt="2023-05-11T15:25:20.126" v="26" actId="1076"/>
          <ac:grpSpMkLst>
            <pc:docMk/>
            <pc:sldMk cId="2829396589" sldId="2147471695"/>
            <ac:grpSpMk id="5" creationId="{BFADD2AF-7049-F828-0E5C-BE34E4B6CCD3}"/>
          </ac:grpSpMkLst>
        </pc:grpChg>
        <pc:picChg chg="mod">
          <ac:chgData name="Jacopo Santoni, Enel" userId="109dabaa-2e51-4383-b361-f5fc8ed9abff" providerId="ADAL" clId="{745AA451-053B-4975-8956-B0EEADDC8333}" dt="2023-05-11T19:26:33.711" v="467" actId="1076"/>
          <ac:picMkLst>
            <pc:docMk/>
            <pc:sldMk cId="2829396589" sldId="2147471695"/>
            <ac:picMk id="45" creationId="{286B6220-659C-6CB9-D2E0-8D4B1B09769F}"/>
          </ac:picMkLst>
        </pc:picChg>
        <pc:picChg chg="add mod modCrop">
          <ac:chgData name="Jacopo Santoni, Enel" userId="109dabaa-2e51-4383-b361-f5fc8ed9abff" providerId="ADAL" clId="{745AA451-053B-4975-8956-B0EEADDC8333}" dt="2023-05-11T19:37:37.544" v="534" actId="12788"/>
          <ac:picMkLst>
            <pc:docMk/>
            <pc:sldMk cId="2829396589" sldId="2147471695"/>
            <ac:picMk id="57" creationId="{2BE953BB-EF74-5512-EFCE-217655723CA2}"/>
          </ac:picMkLst>
        </pc:picChg>
        <pc:picChg chg="add del">
          <ac:chgData name="Jacopo Santoni, Enel" userId="109dabaa-2e51-4383-b361-f5fc8ed9abff" providerId="ADAL" clId="{745AA451-053B-4975-8956-B0EEADDC8333}" dt="2023-05-11T19:22:32.844" v="371" actId="478"/>
          <ac:picMkLst>
            <pc:docMk/>
            <pc:sldMk cId="2829396589" sldId="2147471695"/>
            <ac:picMk id="60" creationId="{C3D520C6-7455-B790-57ED-7AB6663F8576}"/>
          </ac:picMkLst>
        </pc:picChg>
        <pc:picChg chg="add mod">
          <ac:chgData name="Jacopo Santoni, Enel" userId="109dabaa-2e51-4383-b361-f5fc8ed9abff" providerId="ADAL" clId="{745AA451-053B-4975-8956-B0EEADDC8333}" dt="2023-05-11T19:37:43.784" v="535" actId="12788"/>
          <ac:picMkLst>
            <pc:docMk/>
            <pc:sldMk cId="2829396589" sldId="2147471695"/>
            <ac:picMk id="61" creationId="{977DBEBF-31FE-DE40-6151-01E820E240A2}"/>
          </ac:picMkLst>
        </pc:picChg>
        <pc:picChg chg="add mod">
          <ac:chgData name="Jacopo Santoni, Enel" userId="109dabaa-2e51-4383-b361-f5fc8ed9abff" providerId="ADAL" clId="{745AA451-053B-4975-8956-B0EEADDC8333}" dt="2023-05-11T19:37:37.544" v="534" actId="12788"/>
          <ac:picMkLst>
            <pc:docMk/>
            <pc:sldMk cId="2829396589" sldId="2147471695"/>
            <ac:picMk id="64" creationId="{63ED20E0-14D6-89A2-477C-3785F8AACAF5}"/>
          </ac:picMkLst>
        </pc:picChg>
        <pc:picChg chg="add mod">
          <ac:chgData name="Jacopo Santoni, Enel" userId="109dabaa-2e51-4383-b361-f5fc8ed9abff" providerId="ADAL" clId="{745AA451-053B-4975-8956-B0EEADDC8333}" dt="2023-05-11T19:37:43.784" v="535" actId="12788"/>
          <ac:picMkLst>
            <pc:docMk/>
            <pc:sldMk cId="2829396589" sldId="2147471695"/>
            <ac:picMk id="67" creationId="{79798F41-42DC-F092-AD33-2BB37415FA45}"/>
          </ac:picMkLst>
        </pc:picChg>
        <pc:picChg chg="add mod">
          <ac:chgData name="Jacopo Santoni, Enel" userId="109dabaa-2e51-4383-b361-f5fc8ed9abff" providerId="ADAL" clId="{745AA451-053B-4975-8956-B0EEADDC8333}" dt="2023-05-11T19:37:37.544" v="534" actId="12788"/>
          <ac:picMkLst>
            <pc:docMk/>
            <pc:sldMk cId="2829396589" sldId="2147471695"/>
            <ac:picMk id="69" creationId="{95E310E5-7350-2FA9-BA81-56709814A630}"/>
          </ac:picMkLst>
        </pc:picChg>
        <pc:picChg chg="add mod">
          <ac:chgData name="Jacopo Santoni, Enel" userId="109dabaa-2e51-4383-b361-f5fc8ed9abff" providerId="ADAL" clId="{745AA451-053B-4975-8956-B0EEADDC8333}" dt="2023-05-11T19:37:43.784" v="535" actId="12788"/>
          <ac:picMkLst>
            <pc:docMk/>
            <pc:sldMk cId="2829396589" sldId="2147471695"/>
            <ac:picMk id="72" creationId="{B8CBD18E-0F47-379C-2B31-17D85BD58E17}"/>
          </ac:picMkLst>
        </pc:picChg>
      </pc:sldChg>
    </pc:docChg>
  </pc:docChgLst>
  <pc:docChgLst>
    <pc:chgData name="Vanessa Rodrigues Magalhaes, Enel" userId="S::vanessa.magalhaes@enel.com::69067120-cf38-4a57-9360-4d26a2c05b4e" providerId="AD" clId="Web-{40E4222D-D200-4A8A-AC9D-DB3D577E9903}"/>
    <pc:docChg chg="delSld modSld modSection">
      <pc:chgData name="Vanessa Rodrigues Magalhaes, Enel" userId="S::vanessa.magalhaes@enel.com::69067120-cf38-4a57-9360-4d26a2c05b4e" providerId="AD" clId="Web-{40E4222D-D200-4A8A-AC9D-DB3D577E9903}" dt="2023-05-15T15:00:02.945" v="2" actId="14100"/>
      <pc:docMkLst>
        <pc:docMk/>
      </pc:docMkLst>
      <pc:sldChg chg="del">
        <pc:chgData name="Vanessa Rodrigues Magalhaes, Enel" userId="S::vanessa.magalhaes@enel.com::69067120-cf38-4a57-9360-4d26a2c05b4e" providerId="AD" clId="Web-{40E4222D-D200-4A8A-AC9D-DB3D577E9903}" dt="2023-05-15T14:52:13.068" v="0"/>
        <pc:sldMkLst>
          <pc:docMk/>
          <pc:sldMk cId="2829396589" sldId="2147471695"/>
        </pc:sldMkLst>
      </pc:sldChg>
      <pc:sldChg chg="modSp">
        <pc:chgData name="Vanessa Rodrigues Magalhaes, Enel" userId="S::vanessa.magalhaes@enel.com::69067120-cf38-4a57-9360-4d26a2c05b4e" providerId="AD" clId="Web-{40E4222D-D200-4A8A-AC9D-DB3D577E9903}" dt="2023-05-15T15:00:02.945" v="2" actId="14100"/>
        <pc:sldMkLst>
          <pc:docMk/>
          <pc:sldMk cId="811586942" sldId="2147471715"/>
        </pc:sldMkLst>
        <pc:spChg chg="mod">
          <ac:chgData name="Vanessa Rodrigues Magalhaes, Enel" userId="S::vanessa.magalhaes@enel.com::69067120-cf38-4a57-9360-4d26a2c05b4e" providerId="AD" clId="Web-{40E4222D-D200-4A8A-AC9D-DB3D577E9903}" dt="2023-05-15T14:59:57.366" v="1" actId="14100"/>
          <ac:spMkLst>
            <pc:docMk/>
            <pc:sldMk cId="811586942" sldId="2147471715"/>
            <ac:spMk id="47" creationId="{436BF0FC-825A-6A01-0EAB-59E3F73134D7}"/>
          </ac:spMkLst>
        </pc:spChg>
        <pc:spChg chg="mod">
          <ac:chgData name="Vanessa Rodrigues Magalhaes, Enel" userId="S::vanessa.magalhaes@enel.com::69067120-cf38-4a57-9360-4d26a2c05b4e" providerId="AD" clId="Web-{40E4222D-D200-4A8A-AC9D-DB3D577E9903}" dt="2023-05-15T15:00:02.945" v="2" actId="14100"/>
          <ac:spMkLst>
            <pc:docMk/>
            <pc:sldMk cId="811586942" sldId="2147471715"/>
            <ac:spMk id="55" creationId="{4BFE7D1E-1311-1E50-5017-81EE950B0C53}"/>
          </ac:spMkLst>
        </pc:spChg>
      </pc:sldChg>
    </pc:docChg>
  </pc:docChgLst>
  <pc:docChgLst>
    <pc:chgData name="Marcia Cristina Pereira, Enel" userId="55bfb2b5-20fc-4aa5-b6cc-639fb947d556" providerId="ADAL" clId="{743FFA8F-9F4F-46EB-A1F3-6C948739CFAD}"/>
    <pc:docChg chg="modSld">
      <pc:chgData name="Marcia Cristina Pereira, Enel" userId="55bfb2b5-20fc-4aa5-b6cc-639fb947d556" providerId="ADAL" clId="{743FFA8F-9F4F-46EB-A1F3-6C948739CFAD}" dt="2023-04-14T02:17:19.469" v="10"/>
      <pc:docMkLst>
        <pc:docMk/>
      </pc:docMkLst>
      <pc:sldChg chg="modSp mod">
        <pc:chgData name="Marcia Cristina Pereira, Enel" userId="55bfb2b5-20fc-4aa5-b6cc-639fb947d556" providerId="ADAL" clId="{743FFA8F-9F4F-46EB-A1F3-6C948739CFAD}" dt="2023-04-13T14:37:30.428" v="8" actId="13926"/>
        <pc:sldMkLst>
          <pc:docMk/>
          <pc:sldMk cId="4250516261" sldId="2147471684"/>
        </pc:sldMkLst>
        <pc:spChg chg="mod">
          <ac:chgData name="Marcia Cristina Pereira, Enel" userId="55bfb2b5-20fc-4aa5-b6cc-639fb947d556" providerId="ADAL" clId="{743FFA8F-9F4F-46EB-A1F3-6C948739CFAD}" dt="2023-04-13T14:37:30.428" v="8" actId="13926"/>
          <ac:spMkLst>
            <pc:docMk/>
            <pc:sldMk cId="4250516261" sldId="2147471684"/>
            <ac:spMk id="12" creationId="{BB1AD443-012B-A77D-5992-590567D842DE}"/>
          </ac:spMkLst>
        </pc:spChg>
      </pc:sldChg>
      <pc:sldChg chg="mod modTransition modShow">
        <pc:chgData name="Marcia Cristina Pereira, Enel" userId="55bfb2b5-20fc-4aa5-b6cc-639fb947d556" providerId="ADAL" clId="{743FFA8F-9F4F-46EB-A1F3-6C948739CFAD}" dt="2023-04-14T02:17:19.469" v="10"/>
        <pc:sldMkLst>
          <pc:docMk/>
          <pc:sldMk cId="4143811517" sldId="2147471687"/>
        </pc:sldMkLst>
      </pc:sldChg>
    </pc:docChg>
  </pc:docChgLst>
  <pc:docChgLst>
    <pc:chgData name="Wallace Jacomo, Enel" userId="S::wallace.jacomo@enel.com::2be031a6-5f7d-44b6-9ca7-23284c8e332d" providerId="AD" clId="Web-{ABD387D3-B129-4736-8B15-185253BE14F9}"/>
    <pc:docChg chg="modSld">
      <pc:chgData name="Wallace Jacomo, Enel" userId="S::wallace.jacomo@enel.com::2be031a6-5f7d-44b6-9ca7-23284c8e332d" providerId="AD" clId="Web-{ABD387D3-B129-4736-8B15-185253BE14F9}" dt="2023-05-15T19:35:29.761" v="12" actId="20577"/>
      <pc:docMkLst>
        <pc:docMk/>
      </pc:docMkLst>
      <pc:sldChg chg="delSp modSp">
        <pc:chgData name="Wallace Jacomo, Enel" userId="S::wallace.jacomo@enel.com::2be031a6-5f7d-44b6-9ca7-23284c8e332d" providerId="AD" clId="Web-{ABD387D3-B129-4736-8B15-185253BE14F9}" dt="2023-05-15T19:35:29.761" v="12" actId="20577"/>
        <pc:sldMkLst>
          <pc:docMk/>
          <pc:sldMk cId="57358410" sldId="2147471696"/>
        </pc:sldMkLst>
        <pc:spChg chg="mod">
          <ac:chgData name="Wallace Jacomo, Enel" userId="S::wallace.jacomo@enel.com::2be031a6-5f7d-44b6-9ca7-23284c8e332d" providerId="AD" clId="Web-{ABD387D3-B129-4736-8B15-185253BE14F9}" dt="2023-05-15T19:34:19.196" v="0" actId="1076"/>
          <ac:spMkLst>
            <pc:docMk/>
            <pc:sldMk cId="57358410" sldId="2147471696"/>
            <ac:spMk id="2" creationId="{06B20244-657C-8EA4-04BF-78412D08507A}"/>
          </ac:spMkLst>
        </pc:spChg>
        <pc:spChg chg="mod">
          <ac:chgData name="Wallace Jacomo, Enel" userId="S::wallace.jacomo@enel.com::2be031a6-5f7d-44b6-9ca7-23284c8e332d" providerId="AD" clId="Web-{ABD387D3-B129-4736-8B15-185253BE14F9}" dt="2023-05-15T19:35:29.761" v="12" actId="20577"/>
          <ac:spMkLst>
            <pc:docMk/>
            <pc:sldMk cId="57358410" sldId="2147471696"/>
            <ac:spMk id="46" creationId="{5E416FDC-51CE-4585-4324-D90B4227E732}"/>
          </ac:spMkLst>
        </pc:spChg>
        <pc:spChg chg="del">
          <ac:chgData name="Wallace Jacomo, Enel" userId="S::wallace.jacomo@enel.com::2be031a6-5f7d-44b6-9ca7-23284c8e332d" providerId="AD" clId="Web-{ABD387D3-B129-4736-8B15-185253BE14F9}" dt="2023-05-15T19:34:26.555" v="1"/>
          <ac:spMkLst>
            <pc:docMk/>
            <pc:sldMk cId="57358410" sldId="2147471696"/>
            <ac:spMk id="48" creationId="{D6DFE144-E020-1344-5934-3A2F458A1BE8}"/>
          </ac:spMkLst>
        </pc:spChg>
      </pc:sldChg>
    </pc:docChg>
  </pc:docChgLst>
  <pc:docChgLst>
    <pc:chgData name="Marcella Stefania Sa Motta De Souza" userId="8ce67c84-6944-4c38-a8c9-89220c74a62b" providerId="ADAL" clId="{8DFDD97E-C284-449B-AEAE-E75E45CB5371}"/>
    <pc:docChg chg="undo custSel addSld delSld modSld sldOrd modSection">
      <pc:chgData name="Marcella Stefania Sa Motta De Souza" userId="8ce67c84-6944-4c38-a8c9-89220c74a62b" providerId="ADAL" clId="{8DFDD97E-C284-449B-AEAE-E75E45CB5371}" dt="2023-05-15T21:18:07.415" v="1038" actId="47"/>
      <pc:docMkLst>
        <pc:docMk/>
      </pc:docMkLst>
      <pc:sldChg chg="add del">
        <pc:chgData name="Marcella Stefania Sa Motta De Souza" userId="8ce67c84-6944-4c38-a8c9-89220c74a62b" providerId="ADAL" clId="{8DFDD97E-C284-449B-AEAE-E75E45CB5371}" dt="2023-05-15T21:15:44.828" v="1020" actId="47"/>
        <pc:sldMkLst>
          <pc:docMk/>
          <pc:sldMk cId="3517478386" sldId="2147470352"/>
        </pc:sldMkLst>
      </pc:sldChg>
      <pc:sldChg chg="modSp mod">
        <pc:chgData name="Marcella Stefania Sa Motta De Souza" userId="8ce67c84-6944-4c38-a8c9-89220c74a62b" providerId="ADAL" clId="{8DFDD97E-C284-449B-AEAE-E75E45CB5371}" dt="2023-05-15T20:58:50.117" v="790" actId="20577"/>
        <pc:sldMkLst>
          <pc:docMk/>
          <pc:sldMk cId="116711721" sldId="2147470410"/>
        </pc:sldMkLst>
        <pc:spChg chg="mod">
          <ac:chgData name="Marcella Stefania Sa Motta De Souza" userId="8ce67c84-6944-4c38-a8c9-89220c74a62b" providerId="ADAL" clId="{8DFDD97E-C284-449B-AEAE-E75E45CB5371}" dt="2023-05-15T20:58:50.117" v="790" actId="20577"/>
          <ac:spMkLst>
            <pc:docMk/>
            <pc:sldMk cId="116711721" sldId="2147470410"/>
            <ac:spMk id="6" creationId="{0FE902A4-8E21-247C-EB34-C4617A288DE6}"/>
          </ac:spMkLst>
        </pc:spChg>
      </pc:sldChg>
      <pc:sldChg chg="add del">
        <pc:chgData name="Marcella Stefania Sa Motta De Souza" userId="8ce67c84-6944-4c38-a8c9-89220c74a62b" providerId="ADAL" clId="{8DFDD97E-C284-449B-AEAE-E75E45CB5371}" dt="2023-05-15T21:15:20.521" v="1018" actId="47"/>
        <pc:sldMkLst>
          <pc:docMk/>
          <pc:sldMk cId="1998264225" sldId="2147470829"/>
        </pc:sldMkLst>
      </pc:sldChg>
      <pc:sldChg chg="add del">
        <pc:chgData name="Marcella Stefania Sa Motta De Souza" userId="8ce67c84-6944-4c38-a8c9-89220c74a62b" providerId="ADAL" clId="{8DFDD97E-C284-449B-AEAE-E75E45CB5371}" dt="2023-05-15T21:15:44.828" v="1020" actId="47"/>
        <pc:sldMkLst>
          <pc:docMk/>
          <pc:sldMk cId="1733016359" sldId="2147470830"/>
        </pc:sldMkLst>
      </pc:sldChg>
      <pc:sldChg chg="add del">
        <pc:chgData name="Marcella Stefania Sa Motta De Souza" userId="8ce67c84-6944-4c38-a8c9-89220c74a62b" providerId="ADAL" clId="{8DFDD97E-C284-449B-AEAE-E75E45CB5371}" dt="2023-05-15T21:15:20.521" v="1018" actId="47"/>
        <pc:sldMkLst>
          <pc:docMk/>
          <pc:sldMk cId="2343026783" sldId="2147470831"/>
        </pc:sldMkLst>
      </pc:sldChg>
      <pc:sldChg chg="add del">
        <pc:chgData name="Marcella Stefania Sa Motta De Souza" userId="8ce67c84-6944-4c38-a8c9-89220c74a62b" providerId="ADAL" clId="{8DFDD97E-C284-449B-AEAE-E75E45CB5371}" dt="2023-05-15T21:15:44.828" v="1020" actId="47"/>
        <pc:sldMkLst>
          <pc:docMk/>
          <pc:sldMk cId="494664249" sldId="2147470833"/>
        </pc:sldMkLst>
      </pc:sldChg>
      <pc:sldChg chg="add del">
        <pc:chgData name="Marcella Stefania Sa Motta De Souza" userId="8ce67c84-6944-4c38-a8c9-89220c74a62b" providerId="ADAL" clId="{8DFDD97E-C284-449B-AEAE-E75E45CB5371}" dt="2023-05-15T21:15:44.828" v="1020" actId="47"/>
        <pc:sldMkLst>
          <pc:docMk/>
          <pc:sldMk cId="808087883" sldId="2147470835"/>
        </pc:sldMkLst>
      </pc:sldChg>
      <pc:sldChg chg="add del">
        <pc:chgData name="Marcella Stefania Sa Motta De Souza" userId="8ce67c84-6944-4c38-a8c9-89220c74a62b" providerId="ADAL" clId="{8DFDD97E-C284-449B-AEAE-E75E45CB5371}" dt="2023-05-15T21:15:09.059" v="1016"/>
        <pc:sldMkLst>
          <pc:docMk/>
          <pc:sldMk cId="2727766128" sldId="2147470837"/>
        </pc:sldMkLst>
      </pc:sldChg>
      <pc:sldChg chg="add del">
        <pc:chgData name="Marcella Stefania Sa Motta De Souza" userId="8ce67c84-6944-4c38-a8c9-89220c74a62b" providerId="ADAL" clId="{8DFDD97E-C284-449B-AEAE-E75E45CB5371}" dt="2023-05-15T21:15:56.924" v="1022"/>
        <pc:sldMkLst>
          <pc:docMk/>
          <pc:sldMk cId="4188354458" sldId="2147470838"/>
        </pc:sldMkLst>
      </pc:sldChg>
      <pc:sldChg chg="add del">
        <pc:chgData name="Marcella Stefania Sa Motta De Souza" userId="8ce67c84-6944-4c38-a8c9-89220c74a62b" providerId="ADAL" clId="{8DFDD97E-C284-449B-AEAE-E75E45CB5371}" dt="2023-05-15T21:15:05.685" v="1015" actId="47"/>
        <pc:sldMkLst>
          <pc:docMk/>
          <pc:sldMk cId="2151788595" sldId="2147470840"/>
        </pc:sldMkLst>
      </pc:sldChg>
      <pc:sldChg chg="delSp add del mod">
        <pc:chgData name="Marcella Stefania Sa Motta De Souza" userId="8ce67c84-6944-4c38-a8c9-89220c74a62b" providerId="ADAL" clId="{8DFDD97E-C284-449B-AEAE-E75E45CB5371}" dt="2023-05-15T21:15:56.924" v="1022"/>
        <pc:sldMkLst>
          <pc:docMk/>
          <pc:sldMk cId="1557297536" sldId="2147470841"/>
        </pc:sldMkLst>
        <pc:spChg chg="del">
          <ac:chgData name="Marcella Stefania Sa Motta De Souza" userId="8ce67c84-6944-4c38-a8c9-89220c74a62b" providerId="ADAL" clId="{8DFDD97E-C284-449B-AEAE-E75E45CB5371}" dt="2023-05-15T20:41:28.097" v="60" actId="478"/>
          <ac:spMkLst>
            <pc:docMk/>
            <pc:sldMk cId="1557297536" sldId="2147470841"/>
            <ac:spMk id="3" creationId="{579A7E61-0FB5-DF50-3CD6-AC6F0B1C6A3F}"/>
          </ac:spMkLst>
        </pc:spChg>
      </pc:sldChg>
      <pc:sldChg chg="add del">
        <pc:chgData name="Marcella Stefania Sa Motta De Souza" userId="8ce67c84-6944-4c38-a8c9-89220c74a62b" providerId="ADAL" clId="{8DFDD97E-C284-449B-AEAE-E75E45CB5371}" dt="2023-05-15T21:15:09.059" v="1016"/>
        <pc:sldMkLst>
          <pc:docMk/>
          <pc:sldMk cId="1367375790" sldId="2147470842"/>
        </pc:sldMkLst>
      </pc:sldChg>
      <pc:sldChg chg="add">
        <pc:chgData name="Marcella Stefania Sa Motta De Souza" userId="8ce67c84-6944-4c38-a8c9-89220c74a62b" providerId="ADAL" clId="{8DFDD97E-C284-449B-AEAE-E75E45CB5371}" dt="2023-05-15T21:15:56.924" v="1022"/>
        <pc:sldMkLst>
          <pc:docMk/>
          <pc:sldMk cId="118849945" sldId="2147471433"/>
        </pc:sldMkLst>
      </pc:sldChg>
      <pc:sldChg chg="modSp mod">
        <pc:chgData name="Marcella Stefania Sa Motta De Souza" userId="8ce67c84-6944-4c38-a8c9-89220c74a62b" providerId="ADAL" clId="{8DFDD97E-C284-449B-AEAE-E75E45CB5371}" dt="2023-05-15T21:01:08.260" v="1014" actId="114"/>
        <pc:sldMkLst>
          <pc:docMk/>
          <pc:sldMk cId="1340018225" sldId="2147471505"/>
        </pc:sldMkLst>
        <pc:spChg chg="mod">
          <ac:chgData name="Marcella Stefania Sa Motta De Souza" userId="8ce67c84-6944-4c38-a8c9-89220c74a62b" providerId="ADAL" clId="{8DFDD97E-C284-449B-AEAE-E75E45CB5371}" dt="2023-05-15T21:01:08.260" v="1014" actId="114"/>
          <ac:spMkLst>
            <pc:docMk/>
            <pc:sldMk cId="1340018225" sldId="2147471505"/>
            <ac:spMk id="33" creationId="{58F9ACCA-1FBA-A65C-913B-EDADD28F114B}"/>
          </ac:spMkLst>
        </pc:spChg>
      </pc:sldChg>
      <pc:sldChg chg="addSp delSp modSp add mod">
        <pc:chgData name="Marcella Stefania Sa Motta De Souza" userId="8ce67c84-6944-4c38-a8c9-89220c74a62b" providerId="ADAL" clId="{8DFDD97E-C284-449B-AEAE-E75E45CB5371}" dt="2023-05-15T20:40:12.410" v="43" actId="20577"/>
        <pc:sldMkLst>
          <pc:docMk/>
          <pc:sldMk cId="2730450170" sldId="2147471656"/>
        </pc:sldMkLst>
        <pc:spChg chg="mod">
          <ac:chgData name="Marcella Stefania Sa Motta De Souza" userId="8ce67c84-6944-4c38-a8c9-89220c74a62b" providerId="ADAL" clId="{8DFDD97E-C284-449B-AEAE-E75E45CB5371}" dt="2023-05-15T20:40:12.410" v="43" actId="20577"/>
          <ac:spMkLst>
            <pc:docMk/>
            <pc:sldMk cId="2730450170" sldId="2147471656"/>
            <ac:spMk id="8" creationId="{60A1A5CC-CDED-EE89-18D6-665EC80B9D87}"/>
          </ac:spMkLst>
        </pc:spChg>
        <pc:picChg chg="add mod">
          <ac:chgData name="Marcella Stefania Sa Motta De Souza" userId="8ce67c84-6944-4c38-a8c9-89220c74a62b" providerId="ADAL" clId="{8DFDD97E-C284-449B-AEAE-E75E45CB5371}" dt="2023-05-15T20:40:07.584" v="26" actId="1076"/>
          <ac:picMkLst>
            <pc:docMk/>
            <pc:sldMk cId="2730450170" sldId="2147471656"/>
            <ac:picMk id="3" creationId="{6EBA2D93-99BC-7A9B-8C13-1AF9B6EDF36A}"/>
          </ac:picMkLst>
        </pc:picChg>
        <pc:picChg chg="del">
          <ac:chgData name="Marcella Stefania Sa Motta De Souza" userId="8ce67c84-6944-4c38-a8c9-89220c74a62b" providerId="ADAL" clId="{8DFDD97E-C284-449B-AEAE-E75E45CB5371}" dt="2023-05-15T20:39:58.952" v="24" actId="478"/>
          <ac:picMkLst>
            <pc:docMk/>
            <pc:sldMk cId="2730450170" sldId="2147471656"/>
            <ac:picMk id="35" creationId="{822CA3C3-9E55-518E-9F1D-9C0B36D86F06}"/>
          </ac:picMkLst>
        </pc:picChg>
      </pc:sldChg>
      <pc:sldChg chg="add">
        <pc:chgData name="Marcella Stefania Sa Motta De Souza" userId="8ce67c84-6944-4c38-a8c9-89220c74a62b" providerId="ADAL" clId="{8DFDD97E-C284-449B-AEAE-E75E45CB5371}" dt="2023-05-15T20:40:54.577" v="45"/>
        <pc:sldMkLst>
          <pc:docMk/>
          <pc:sldMk cId="1446032499" sldId="2147471657"/>
        </pc:sldMkLst>
      </pc:sldChg>
      <pc:sldChg chg="ord">
        <pc:chgData name="Marcella Stefania Sa Motta De Souza" userId="8ce67c84-6944-4c38-a8c9-89220c74a62b" providerId="ADAL" clId="{8DFDD97E-C284-449B-AEAE-E75E45CB5371}" dt="2023-05-15T20:38:16.078" v="22"/>
        <pc:sldMkLst>
          <pc:docMk/>
          <pc:sldMk cId="3720438023" sldId="2147471682"/>
        </pc:sldMkLst>
      </pc:sldChg>
      <pc:sldChg chg="del">
        <pc:chgData name="Marcella Stefania Sa Motta De Souza" userId="8ce67c84-6944-4c38-a8c9-89220c74a62b" providerId="ADAL" clId="{8DFDD97E-C284-449B-AEAE-E75E45CB5371}" dt="2023-05-15T20:33:46.547" v="1" actId="47"/>
        <pc:sldMkLst>
          <pc:docMk/>
          <pc:sldMk cId="2395232083" sldId="2147471697"/>
        </pc:sldMkLst>
      </pc:sldChg>
      <pc:sldChg chg="del">
        <pc:chgData name="Marcella Stefania Sa Motta De Souza" userId="8ce67c84-6944-4c38-a8c9-89220c74a62b" providerId="ADAL" clId="{8DFDD97E-C284-449B-AEAE-E75E45CB5371}" dt="2023-05-15T20:33:59.604" v="2" actId="47"/>
        <pc:sldMkLst>
          <pc:docMk/>
          <pc:sldMk cId="2614322025" sldId="2147471699"/>
        </pc:sldMkLst>
      </pc:sldChg>
      <pc:sldChg chg="del">
        <pc:chgData name="Marcella Stefania Sa Motta De Souza" userId="8ce67c84-6944-4c38-a8c9-89220c74a62b" providerId="ADAL" clId="{8DFDD97E-C284-449B-AEAE-E75E45CB5371}" dt="2023-05-15T20:33:59.604" v="2" actId="47"/>
        <pc:sldMkLst>
          <pc:docMk/>
          <pc:sldMk cId="3109113195" sldId="2147471700"/>
        </pc:sldMkLst>
      </pc:sldChg>
      <pc:sldChg chg="del">
        <pc:chgData name="Marcella Stefania Sa Motta De Souza" userId="8ce67c84-6944-4c38-a8c9-89220c74a62b" providerId="ADAL" clId="{8DFDD97E-C284-449B-AEAE-E75E45CB5371}" dt="2023-05-15T20:33:59.604" v="2" actId="47"/>
        <pc:sldMkLst>
          <pc:docMk/>
          <pc:sldMk cId="2276938070" sldId="2147471701"/>
        </pc:sldMkLst>
      </pc:sldChg>
      <pc:sldChg chg="delSp modSp mod">
        <pc:chgData name="Marcella Stefania Sa Motta De Souza" userId="8ce67c84-6944-4c38-a8c9-89220c74a62b" providerId="ADAL" clId="{8DFDD97E-C284-449B-AEAE-E75E45CB5371}" dt="2023-05-15T20:36:10.774" v="12" actId="1076"/>
        <pc:sldMkLst>
          <pc:docMk/>
          <pc:sldMk cId="946927501" sldId="2147471702"/>
        </pc:sldMkLst>
        <pc:spChg chg="mod">
          <ac:chgData name="Marcella Stefania Sa Motta De Souza" userId="8ce67c84-6944-4c38-a8c9-89220c74a62b" providerId="ADAL" clId="{8DFDD97E-C284-449B-AEAE-E75E45CB5371}" dt="2023-05-15T20:36:10.774" v="12" actId="1076"/>
          <ac:spMkLst>
            <pc:docMk/>
            <pc:sldMk cId="946927501" sldId="2147471702"/>
            <ac:spMk id="2" creationId="{C9AEBD0C-2EBD-24FB-A2A7-28D0371B5C14}"/>
          </ac:spMkLst>
        </pc:spChg>
        <pc:spChg chg="mod">
          <ac:chgData name="Marcella Stefania Sa Motta De Souza" userId="8ce67c84-6944-4c38-a8c9-89220c74a62b" providerId="ADAL" clId="{8DFDD97E-C284-449B-AEAE-E75E45CB5371}" dt="2023-05-15T20:36:07.997" v="11" actId="1076"/>
          <ac:spMkLst>
            <pc:docMk/>
            <pc:sldMk cId="946927501" sldId="2147471702"/>
            <ac:spMk id="23" creationId="{7F2D1693-160E-A0FB-EB2E-D5DCC45165EC}"/>
          </ac:spMkLst>
        </pc:spChg>
        <pc:spChg chg="del">
          <ac:chgData name="Marcella Stefania Sa Motta De Souza" userId="8ce67c84-6944-4c38-a8c9-89220c74a62b" providerId="ADAL" clId="{8DFDD97E-C284-449B-AEAE-E75E45CB5371}" dt="2023-05-15T20:36:05.372" v="10" actId="478"/>
          <ac:spMkLst>
            <pc:docMk/>
            <pc:sldMk cId="946927501" sldId="2147471702"/>
            <ac:spMk id="24" creationId="{29F42A57-B9AC-62FC-97FD-3376DDAFB16F}"/>
          </ac:spMkLst>
        </pc:spChg>
      </pc:sldChg>
      <pc:sldChg chg="addSp delSp modSp mod ord modShow">
        <pc:chgData name="Marcella Stefania Sa Motta De Souza" userId="8ce67c84-6944-4c38-a8c9-89220c74a62b" providerId="ADAL" clId="{8DFDD97E-C284-449B-AEAE-E75E45CB5371}" dt="2023-05-15T20:57:56.991" v="711" actId="729"/>
        <pc:sldMkLst>
          <pc:docMk/>
          <pc:sldMk cId="346944592" sldId="2147471711"/>
        </pc:sldMkLst>
        <pc:spChg chg="mod">
          <ac:chgData name="Marcella Stefania Sa Motta De Souza" userId="8ce67c84-6944-4c38-a8c9-89220c74a62b" providerId="ADAL" clId="{8DFDD97E-C284-449B-AEAE-E75E45CB5371}" dt="2023-05-15T20:53:40.081" v="685" actId="20577"/>
          <ac:spMkLst>
            <pc:docMk/>
            <pc:sldMk cId="346944592" sldId="2147471711"/>
            <ac:spMk id="3" creationId="{64710EC5-6B7E-13AF-8069-2B31BEDBA3DC}"/>
          </ac:spMkLst>
        </pc:spChg>
        <pc:spChg chg="del">
          <ac:chgData name="Marcella Stefania Sa Motta De Souza" userId="8ce67c84-6944-4c38-a8c9-89220c74a62b" providerId="ADAL" clId="{8DFDD97E-C284-449B-AEAE-E75E45CB5371}" dt="2023-05-15T20:47:07.724" v="413" actId="478"/>
          <ac:spMkLst>
            <pc:docMk/>
            <pc:sldMk cId="346944592" sldId="2147471711"/>
            <ac:spMk id="20" creationId="{1ACFBDD5-ABBF-FCC1-64CD-C24D05501BB4}"/>
          </ac:spMkLst>
        </pc:spChg>
        <pc:graphicFrameChg chg="add del mod modGraphic">
          <ac:chgData name="Marcella Stefania Sa Motta De Souza" userId="8ce67c84-6944-4c38-a8c9-89220c74a62b" providerId="ADAL" clId="{8DFDD97E-C284-449B-AEAE-E75E45CB5371}" dt="2023-05-15T20:53:29.707" v="638" actId="2165"/>
          <ac:graphicFrameMkLst>
            <pc:docMk/>
            <pc:sldMk cId="346944592" sldId="2147471711"/>
            <ac:graphicFrameMk id="23" creationId="{DFE00BBF-6B3A-FB63-7ED9-43D195239AE1}"/>
          </ac:graphicFrameMkLst>
        </pc:graphicFrameChg>
      </pc:sldChg>
      <pc:sldChg chg="ord">
        <pc:chgData name="Marcella Stefania Sa Motta De Souza" userId="8ce67c84-6944-4c38-a8c9-89220c74a62b" providerId="ADAL" clId="{8DFDD97E-C284-449B-AEAE-E75E45CB5371}" dt="2023-05-15T20:34:50.687" v="5"/>
        <pc:sldMkLst>
          <pc:docMk/>
          <pc:sldMk cId="3434009430" sldId="2147471712"/>
        </pc:sldMkLst>
      </pc:sldChg>
      <pc:sldChg chg="ord">
        <pc:chgData name="Marcella Stefania Sa Motta De Souza" userId="8ce67c84-6944-4c38-a8c9-89220c74a62b" providerId="ADAL" clId="{8DFDD97E-C284-449B-AEAE-E75E45CB5371}" dt="2023-05-15T20:34:50.687" v="5"/>
        <pc:sldMkLst>
          <pc:docMk/>
          <pc:sldMk cId="3616754896" sldId="2147471713"/>
        </pc:sldMkLst>
      </pc:sldChg>
      <pc:sldChg chg="addSp delSp modSp new del mod">
        <pc:chgData name="Marcella Stefania Sa Motta De Souza" userId="8ce67c84-6944-4c38-a8c9-89220c74a62b" providerId="ADAL" clId="{8DFDD97E-C284-449B-AEAE-E75E45CB5371}" dt="2023-05-15T21:18:07.415" v="1038" actId="47"/>
        <pc:sldMkLst>
          <pc:docMk/>
          <pc:sldMk cId="930026636" sldId="2147471716"/>
        </pc:sldMkLst>
        <pc:spChg chg="del">
          <ac:chgData name="Marcella Stefania Sa Motta De Souza" userId="8ce67c84-6944-4c38-a8c9-89220c74a62b" providerId="ADAL" clId="{8DFDD97E-C284-449B-AEAE-E75E45CB5371}" dt="2023-05-15T20:54:48.202" v="686" actId="478"/>
          <ac:spMkLst>
            <pc:docMk/>
            <pc:sldMk cId="930026636" sldId="2147471716"/>
            <ac:spMk id="2" creationId="{50219257-C000-FB33-D9C3-0700183E4963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3" creationId="{84890B04-B5EC-FD9D-148C-29CFE1184338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4" creationId="{48291672-AE03-B3A1-A453-8BBD036D2F4F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5" creationId="{617156F7-2484-8D0D-7861-A04C2892618C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6" creationId="{42C4DA86-BCFD-068B-ACE1-D46891B75B1A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7" creationId="{D2372F5A-0BDB-9EE8-55FA-B4D06ACB7FD6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8" creationId="{0279A6EA-6B0A-0186-A94A-A418E454E8DF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9" creationId="{0A75FE30-790E-7A1B-D1D9-883E8CDF721B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10" creationId="{FEE80898-76B8-DA4A-6907-BE4F5D621B4D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11" creationId="{7DA729C4-BDF4-9965-0360-44A144CA1E12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12" creationId="{3E572CBE-9F8B-7CBA-3E78-A72510E75A92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13" creationId="{B47D6389-4DBB-2FD8-DF78-D151C007A794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14" creationId="{DCDA351D-0324-BAF7-9431-FC1EF58B359E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15" creationId="{424E561A-9A20-0690-FF0C-A3A046E81596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16" creationId="{73EA6573-1663-DC23-CBAA-B677A28EF4FE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17" creationId="{2640A4D3-BC8E-A21B-9E07-6008B47FE3BD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18" creationId="{A1880DDD-AC4B-DCF7-EAC0-487FB32FFB9D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19" creationId="{DD1378B8-8C52-8277-0186-00D971737626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20" creationId="{ECF23758-CFCC-99B1-2DFB-A97304A88723}"/>
          </ac:spMkLst>
        </pc:spChg>
        <pc:spChg chg="del">
          <ac:chgData name="Marcella Stefania Sa Motta De Souza" userId="8ce67c84-6944-4c38-a8c9-89220c74a62b" providerId="ADAL" clId="{8DFDD97E-C284-449B-AEAE-E75E45CB5371}" dt="2023-05-15T20:41:07.559" v="48" actId="478"/>
          <ac:spMkLst>
            <pc:docMk/>
            <pc:sldMk cId="930026636" sldId="2147471716"/>
            <ac:spMk id="21" creationId="{7F3BF5DC-13C2-B0A1-8F55-5CF80717943F}"/>
          </ac:spMkLst>
        </pc:spChg>
        <pc:spChg chg="add mod">
          <ac:chgData name="Marcella Stefania Sa Motta De Souza" userId="8ce67c84-6944-4c38-a8c9-89220c74a62b" providerId="ADAL" clId="{8DFDD97E-C284-449B-AEAE-E75E45CB5371}" dt="2023-05-15T21:17:42.929" v="1037" actId="20577"/>
          <ac:spMkLst>
            <pc:docMk/>
            <pc:sldMk cId="930026636" sldId="2147471716"/>
            <ac:spMk id="22" creationId="{CB42A815-43BD-63F6-4D56-179B41D0B010}"/>
          </ac:spMkLst>
        </pc:spChg>
        <pc:spChg chg="add mod">
          <ac:chgData name="Marcella Stefania Sa Motta De Souza" userId="8ce67c84-6944-4c38-a8c9-89220c74a62b" providerId="ADAL" clId="{8DFDD97E-C284-449B-AEAE-E75E45CB5371}" dt="2023-05-15T20:55:00.644" v="710" actId="6549"/>
          <ac:spMkLst>
            <pc:docMk/>
            <pc:sldMk cId="930026636" sldId="2147471716"/>
            <ac:spMk id="23" creationId="{2C95B481-C001-A034-37DD-FB4372EBEE5B}"/>
          </ac:spMkLst>
        </pc:spChg>
      </pc:sldChg>
      <pc:sldChg chg="new del">
        <pc:chgData name="Marcella Stefania Sa Motta De Souza" userId="8ce67c84-6944-4c38-a8c9-89220c74a62b" providerId="ADAL" clId="{8DFDD97E-C284-449B-AEAE-E75E45CB5371}" dt="2023-05-15T20:40:58.709" v="46" actId="47"/>
        <pc:sldMkLst>
          <pc:docMk/>
          <pc:sldMk cId="2000637438" sldId="2147471716"/>
        </pc:sldMkLst>
      </pc:sldChg>
      <pc:sldChg chg="addSp delSp modSp add mod">
        <pc:chgData name="Marcella Stefania Sa Motta De Souza" userId="8ce67c84-6944-4c38-a8c9-89220c74a62b" providerId="ADAL" clId="{8DFDD97E-C284-449B-AEAE-E75E45CB5371}" dt="2023-05-15T20:52:26.579" v="580" actId="14100"/>
        <pc:sldMkLst>
          <pc:docMk/>
          <pc:sldMk cId="735411432" sldId="2147471717"/>
        </pc:sldMkLst>
        <pc:spChg chg="mod">
          <ac:chgData name="Marcella Stefania Sa Motta De Souza" userId="8ce67c84-6944-4c38-a8c9-89220c74a62b" providerId="ADAL" clId="{8DFDD97E-C284-449B-AEAE-E75E45CB5371}" dt="2023-05-15T20:51:42.508" v="558" actId="20577"/>
          <ac:spMkLst>
            <pc:docMk/>
            <pc:sldMk cId="735411432" sldId="2147471717"/>
            <ac:spMk id="2" creationId="{C9AEBD0C-2EBD-24FB-A2A7-28D0371B5C14}"/>
          </ac:spMkLst>
        </pc:spChg>
        <pc:spChg chg="add mod">
          <ac:chgData name="Marcella Stefania Sa Motta De Souza" userId="8ce67c84-6944-4c38-a8c9-89220c74a62b" providerId="ADAL" clId="{8DFDD97E-C284-449B-AEAE-E75E45CB5371}" dt="2023-05-15T20:51:51.867" v="577" actId="20577"/>
          <ac:spMkLst>
            <pc:docMk/>
            <pc:sldMk cId="735411432" sldId="2147471717"/>
            <ac:spMk id="3" creationId="{2A92E3D8-0216-AFAF-A841-97B1FCD734CB}"/>
          </ac:spMkLst>
        </pc:spChg>
        <pc:spChg chg="mod">
          <ac:chgData name="Marcella Stefania Sa Motta De Souza" userId="8ce67c84-6944-4c38-a8c9-89220c74a62b" providerId="ADAL" clId="{8DFDD97E-C284-449B-AEAE-E75E45CB5371}" dt="2023-05-15T20:51:47.399" v="566" actId="1076"/>
          <ac:spMkLst>
            <pc:docMk/>
            <pc:sldMk cId="735411432" sldId="2147471717"/>
            <ac:spMk id="23" creationId="{7F2D1693-160E-A0FB-EB2E-D5DCC45165EC}"/>
          </ac:spMkLst>
        </pc:spChg>
        <pc:picChg chg="del">
          <ac:chgData name="Marcella Stefania Sa Motta De Souza" userId="8ce67c84-6944-4c38-a8c9-89220c74a62b" providerId="ADAL" clId="{8DFDD97E-C284-449B-AEAE-E75E45CB5371}" dt="2023-05-15T20:44:58.348" v="274" actId="478"/>
          <ac:picMkLst>
            <pc:docMk/>
            <pc:sldMk cId="735411432" sldId="2147471717"/>
            <ac:picMk id="22" creationId="{CCC45BE6-E8F4-D5B2-87F9-5DFA2DC46B1E}"/>
          </ac:picMkLst>
        </pc:picChg>
        <pc:picChg chg="add mod">
          <ac:chgData name="Marcella Stefania Sa Motta De Souza" userId="8ce67c84-6944-4c38-a8c9-89220c74a62b" providerId="ADAL" clId="{8DFDD97E-C284-449B-AEAE-E75E45CB5371}" dt="2023-05-15T20:52:26.579" v="580" actId="14100"/>
          <ac:picMkLst>
            <pc:docMk/>
            <pc:sldMk cId="735411432" sldId="2147471717"/>
            <ac:picMk id="1026" creationId="{47A601BC-064E-2E4D-A4C5-2FF0B191956E}"/>
          </ac:picMkLst>
        </pc:picChg>
      </pc:sldChg>
      <pc:sldChg chg="add">
        <pc:chgData name="Marcella Stefania Sa Motta De Souza" userId="8ce67c84-6944-4c38-a8c9-89220c74a62b" providerId="ADAL" clId="{8DFDD97E-C284-449B-AEAE-E75E45CB5371}" dt="2023-05-15T21:15:17.728" v="1017"/>
        <pc:sldMkLst>
          <pc:docMk/>
          <pc:sldMk cId="1388111205" sldId="2147471718"/>
        </pc:sldMkLst>
      </pc:sldChg>
      <pc:sldChg chg="add">
        <pc:chgData name="Marcella Stefania Sa Motta De Souza" userId="8ce67c84-6944-4c38-a8c9-89220c74a62b" providerId="ADAL" clId="{8DFDD97E-C284-449B-AEAE-E75E45CB5371}" dt="2023-05-15T21:15:17.728" v="1017"/>
        <pc:sldMkLst>
          <pc:docMk/>
          <pc:sldMk cId="983727804" sldId="2147471719"/>
        </pc:sldMkLst>
      </pc:sldChg>
      <pc:sldChg chg="add">
        <pc:chgData name="Marcella Stefania Sa Motta De Souza" userId="8ce67c84-6944-4c38-a8c9-89220c74a62b" providerId="ADAL" clId="{8DFDD97E-C284-449B-AEAE-E75E45CB5371}" dt="2023-05-15T21:15:40.861" v="1019"/>
        <pc:sldMkLst>
          <pc:docMk/>
          <pc:sldMk cId="2006901409" sldId="2147471720"/>
        </pc:sldMkLst>
      </pc:sldChg>
      <pc:sldChg chg="add">
        <pc:chgData name="Marcella Stefania Sa Motta De Souza" userId="8ce67c84-6944-4c38-a8c9-89220c74a62b" providerId="ADAL" clId="{8DFDD97E-C284-449B-AEAE-E75E45CB5371}" dt="2023-05-15T21:15:40.861" v="1019"/>
        <pc:sldMkLst>
          <pc:docMk/>
          <pc:sldMk cId="2922733523" sldId="2147471721"/>
        </pc:sldMkLst>
      </pc:sldChg>
      <pc:sldChg chg="add">
        <pc:chgData name="Marcella Stefania Sa Motta De Souza" userId="8ce67c84-6944-4c38-a8c9-89220c74a62b" providerId="ADAL" clId="{8DFDD97E-C284-449B-AEAE-E75E45CB5371}" dt="2023-05-15T21:15:40.861" v="1019"/>
        <pc:sldMkLst>
          <pc:docMk/>
          <pc:sldMk cId="1859959523" sldId="2147471722"/>
        </pc:sldMkLst>
      </pc:sldChg>
      <pc:sldChg chg="add">
        <pc:chgData name="Marcella Stefania Sa Motta De Souza" userId="8ce67c84-6944-4c38-a8c9-89220c74a62b" providerId="ADAL" clId="{8DFDD97E-C284-449B-AEAE-E75E45CB5371}" dt="2023-05-15T21:15:40.861" v="1019"/>
        <pc:sldMkLst>
          <pc:docMk/>
          <pc:sldMk cId="3835794924" sldId="2147471723"/>
        </pc:sldMkLst>
      </pc:sldChg>
    </pc:docChg>
  </pc:docChgLst>
  <pc:docChgLst>
    <pc:chgData name="Marcella Stefania Sa Motta De Souza, Enel" userId="8ce67c84-6944-4c38-a8c9-89220c74a62b" providerId="ADAL" clId="{20FD70C6-59E5-4526-9191-89F0C85FAFAA}"/>
    <pc:docChg chg="undo redo custSel addSld delSld modSld sldOrd delSection modSection">
      <pc:chgData name="Marcella Stefania Sa Motta De Souza, Enel" userId="8ce67c84-6944-4c38-a8c9-89220c74a62b" providerId="ADAL" clId="{20FD70C6-59E5-4526-9191-89F0C85FAFAA}" dt="2023-09-11T12:17:00.329" v="6881" actId="20577"/>
      <pc:docMkLst>
        <pc:docMk/>
      </pc:docMkLst>
      <pc:sldChg chg="delSp modSp add mod">
        <pc:chgData name="Marcella Stefania Sa Motta De Souza, Enel" userId="8ce67c84-6944-4c38-a8c9-89220c74a62b" providerId="ADAL" clId="{20FD70C6-59E5-4526-9191-89F0C85FAFAA}" dt="2023-09-04T22:05:38.492" v="4986" actId="14100"/>
        <pc:sldMkLst>
          <pc:docMk/>
          <pc:sldMk cId="715803050" sldId="606"/>
        </pc:sldMkLst>
        <pc:spChg chg="mod">
          <ac:chgData name="Marcella Stefania Sa Motta De Souza, Enel" userId="8ce67c84-6944-4c38-a8c9-89220c74a62b" providerId="ADAL" clId="{20FD70C6-59E5-4526-9191-89F0C85FAFAA}" dt="2023-09-04T22:05:38.492" v="4986" actId="14100"/>
          <ac:spMkLst>
            <pc:docMk/>
            <pc:sldMk cId="715803050" sldId="606"/>
            <ac:spMk id="4" creationId="{4BC34336-4BBF-0D33-4597-87B39096B9A0}"/>
          </ac:spMkLst>
        </pc:spChg>
        <pc:spChg chg="mod">
          <ac:chgData name="Marcella Stefania Sa Motta De Souza, Enel" userId="8ce67c84-6944-4c38-a8c9-89220c74a62b" providerId="ADAL" clId="{20FD70C6-59E5-4526-9191-89F0C85FAFAA}" dt="2023-09-04T22:02:39.002" v="4932" actId="20577"/>
          <ac:spMkLst>
            <pc:docMk/>
            <pc:sldMk cId="715803050" sldId="606"/>
            <ac:spMk id="23" creationId="{00000000-0000-0000-0000-000000000000}"/>
          </ac:spMkLst>
        </pc:spChg>
        <pc:spChg chg="mod">
          <ac:chgData name="Marcella Stefania Sa Motta De Souza, Enel" userId="8ce67c84-6944-4c38-a8c9-89220c74a62b" providerId="ADAL" clId="{20FD70C6-59E5-4526-9191-89F0C85FAFAA}" dt="2023-09-04T22:00:31.941" v="4885" actId="20577"/>
          <ac:spMkLst>
            <pc:docMk/>
            <pc:sldMk cId="715803050" sldId="606"/>
            <ac:spMk id="25" creationId="{1CFAA527-DA19-4A2A-8484-1A55BC95400C}"/>
          </ac:spMkLst>
        </pc:spChg>
        <pc:spChg chg="mod">
          <ac:chgData name="Marcella Stefania Sa Motta De Souza, Enel" userId="8ce67c84-6944-4c38-a8c9-89220c74a62b" providerId="ADAL" clId="{20FD70C6-59E5-4526-9191-89F0C85FAFAA}" dt="2023-09-04T22:05:35.492" v="4985" actId="14100"/>
          <ac:spMkLst>
            <pc:docMk/>
            <pc:sldMk cId="715803050" sldId="606"/>
            <ac:spMk id="27" creationId="{00000000-0000-0000-0000-000000000000}"/>
          </ac:spMkLst>
        </pc:spChg>
        <pc:spChg chg="mod">
          <ac:chgData name="Marcella Stefania Sa Motta De Souza, Enel" userId="8ce67c84-6944-4c38-a8c9-89220c74a62b" providerId="ADAL" clId="{20FD70C6-59E5-4526-9191-89F0C85FAFAA}" dt="2023-09-04T22:00:27.482" v="4881" actId="20577"/>
          <ac:spMkLst>
            <pc:docMk/>
            <pc:sldMk cId="715803050" sldId="606"/>
            <ac:spMk id="29" creationId="{EAFA2C00-5603-486A-8B14-2C0D37875F23}"/>
          </ac:spMkLst>
        </pc:spChg>
        <pc:spChg chg="mod">
          <ac:chgData name="Marcella Stefania Sa Motta De Souza, Enel" userId="8ce67c84-6944-4c38-a8c9-89220c74a62b" providerId="ADAL" clId="{20FD70C6-59E5-4526-9191-89F0C85FAFAA}" dt="2023-09-04T15:05:10.206" v="4022" actId="20577"/>
          <ac:spMkLst>
            <pc:docMk/>
            <pc:sldMk cId="715803050" sldId="606"/>
            <ac:spMk id="33" creationId="{DC59B97F-9A2F-4581-84EF-26006469754B}"/>
          </ac:spMkLst>
        </pc:spChg>
        <pc:spChg chg="mod">
          <ac:chgData name="Marcella Stefania Sa Motta De Souza, Enel" userId="8ce67c84-6944-4c38-a8c9-89220c74a62b" providerId="ADAL" clId="{20FD70C6-59E5-4526-9191-89F0C85FAFAA}" dt="2023-09-04T22:00:47.335" v="4910" actId="20577"/>
          <ac:spMkLst>
            <pc:docMk/>
            <pc:sldMk cId="715803050" sldId="606"/>
            <ac:spMk id="35" creationId="{457CD40C-9E6A-4B3D-96D7-52C663408820}"/>
          </ac:spMkLst>
        </pc:spChg>
        <pc:spChg chg="mod">
          <ac:chgData name="Marcella Stefania Sa Motta De Souza, Enel" userId="8ce67c84-6944-4c38-a8c9-89220c74a62b" providerId="ADAL" clId="{20FD70C6-59E5-4526-9191-89F0C85FAFAA}" dt="2023-09-04T22:00:29.687" v="4883" actId="20577"/>
          <ac:spMkLst>
            <pc:docMk/>
            <pc:sldMk cId="715803050" sldId="606"/>
            <ac:spMk id="57" creationId="{00000000-0000-0000-0000-000000000000}"/>
          </ac:spMkLst>
        </pc:spChg>
        <pc:spChg chg="del">
          <ac:chgData name="Marcella Stefania Sa Motta De Souza, Enel" userId="8ce67c84-6944-4c38-a8c9-89220c74a62b" providerId="ADAL" clId="{20FD70C6-59E5-4526-9191-89F0C85FAFAA}" dt="2023-09-04T22:00:17.479" v="4875" actId="478"/>
          <ac:spMkLst>
            <pc:docMk/>
            <pc:sldMk cId="715803050" sldId="606"/>
            <ac:spMk id="67" creationId="{00000000-0000-0000-0000-000000000000}"/>
          </ac:spMkLst>
        </pc:spChg>
      </pc:sldChg>
      <pc:sldChg chg="modSp add mod">
        <pc:chgData name="Marcella Stefania Sa Motta De Souza, Enel" userId="8ce67c84-6944-4c38-a8c9-89220c74a62b" providerId="ADAL" clId="{20FD70C6-59E5-4526-9191-89F0C85FAFAA}" dt="2023-09-04T22:04:19.339" v="4969" actId="113"/>
        <pc:sldMkLst>
          <pc:docMk/>
          <pc:sldMk cId="2790460389" sldId="9345"/>
        </pc:sldMkLst>
        <pc:spChg chg="mod">
          <ac:chgData name="Marcella Stefania Sa Motta De Souza, Enel" userId="8ce67c84-6944-4c38-a8c9-89220c74a62b" providerId="ADAL" clId="{20FD70C6-59E5-4526-9191-89F0C85FAFAA}" dt="2023-09-04T22:04:19.339" v="4969" actId="113"/>
          <ac:spMkLst>
            <pc:docMk/>
            <pc:sldMk cId="2790460389" sldId="9345"/>
            <ac:spMk id="8" creationId="{784FFAF9-53A0-5C04-C7FF-343F6317311E}"/>
          </ac:spMkLst>
        </pc:spChg>
        <pc:spChg chg="mod">
          <ac:chgData name="Marcella Stefania Sa Motta De Souza, Enel" userId="8ce67c84-6944-4c38-a8c9-89220c74a62b" providerId="ADAL" clId="{20FD70C6-59E5-4526-9191-89F0C85FAFAA}" dt="2023-09-04T22:04:17.781" v="4968" actId="113"/>
          <ac:spMkLst>
            <pc:docMk/>
            <pc:sldMk cId="2790460389" sldId="9345"/>
            <ac:spMk id="23" creationId="{00000000-0000-0000-0000-000000000000}"/>
          </ac:spMkLst>
        </pc:spChg>
        <pc:spChg chg="mod">
          <ac:chgData name="Marcella Stefania Sa Motta De Souza, Enel" userId="8ce67c84-6944-4c38-a8c9-89220c74a62b" providerId="ADAL" clId="{20FD70C6-59E5-4526-9191-89F0C85FAFAA}" dt="2023-09-04T22:04:17.781" v="4968" actId="113"/>
          <ac:spMkLst>
            <pc:docMk/>
            <pc:sldMk cId="2790460389" sldId="9345"/>
            <ac:spMk id="24" creationId="{00000000-0000-0000-0000-000000000000}"/>
          </ac:spMkLst>
        </pc:spChg>
        <pc:spChg chg="mod">
          <ac:chgData name="Marcella Stefania Sa Motta De Souza, Enel" userId="8ce67c84-6944-4c38-a8c9-89220c74a62b" providerId="ADAL" clId="{20FD70C6-59E5-4526-9191-89F0C85FAFAA}" dt="2023-09-04T22:04:17.781" v="4968" actId="113"/>
          <ac:spMkLst>
            <pc:docMk/>
            <pc:sldMk cId="2790460389" sldId="9345"/>
            <ac:spMk id="25" creationId="{00000000-0000-0000-0000-000000000000}"/>
          </ac:spMkLst>
        </pc:spChg>
      </pc:sldChg>
      <pc:sldChg chg="modSp mod">
        <pc:chgData name="Marcella Stefania Sa Motta De Souza, Enel" userId="8ce67c84-6944-4c38-a8c9-89220c74a62b" providerId="ADAL" clId="{20FD70C6-59E5-4526-9191-89F0C85FAFAA}" dt="2023-09-04T21:40:03.443" v="4661" actId="1076"/>
        <pc:sldMkLst>
          <pc:docMk/>
          <pc:sldMk cId="3481525059" sldId="2146847410"/>
        </pc:sldMkLst>
        <pc:picChg chg="mod">
          <ac:chgData name="Marcella Stefania Sa Motta De Souza, Enel" userId="8ce67c84-6944-4c38-a8c9-89220c74a62b" providerId="ADAL" clId="{20FD70C6-59E5-4526-9191-89F0C85FAFAA}" dt="2023-09-04T21:40:03.443" v="4661" actId="1076"/>
          <ac:picMkLst>
            <pc:docMk/>
            <pc:sldMk cId="3481525059" sldId="2146847410"/>
            <ac:picMk id="2" creationId="{2908A98C-3558-A107-3E6C-83B619E7C18C}"/>
          </ac:picMkLst>
        </pc:picChg>
      </pc:sldChg>
      <pc:sldChg chg="del mod modShow">
        <pc:chgData name="Marcella Stefania Sa Motta De Souza, Enel" userId="8ce67c84-6944-4c38-a8c9-89220c74a62b" providerId="ADAL" clId="{20FD70C6-59E5-4526-9191-89F0C85FAFAA}" dt="2023-09-04T17:21:27.703" v="4119" actId="47"/>
        <pc:sldMkLst>
          <pc:docMk/>
          <pc:sldMk cId="235176926" sldId="2147471725"/>
        </pc:sldMkLst>
      </pc:sldChg>
      <pc:sldChg chg="del">
        <pc:chgData name="Marcella Stefania Sa Motta De Souza, Enel" userId="8ce67c84-6944-4c38-a8c9-89220c74a62b" providerId="ADAL" clId="{20FD70C6-59E5-4526-9191-89F0C85FAFAA}" dt="2023-09-04T13:00:22.562" v="0" actId="47"/>
        <pc:sldMkLst>
          <pc:docMk/>
          <pc:sldMk cId="894872635" sldId="2147471726"/>
        </pc:sldMkLst>
      </pc:sldChg>
      <pc:sldChg chg="delSp modSp del mod ord">
        <pc:chgData name="Marcella Stefania Sa Motta De Souza, Enel" userId="8ce67c84-6944-4c38-a8c9-89220c74a62b" providerId="ADAL" clId="{20FD70C6-59E5-4526-9191-89F0C85FAFAA}" dt="2023-09-06T14:57:40.101" v="6799" actId="47"/>
        <pc:sldMkLst>
          <pc:docMk/>
          <pc:sldMk cId="664256826" sldId="2147471729"/>
        </pc:sldMkLst>
        <pc:spChg chg="mod">
          <ac:chgData name="Marcella Stefania Sa Motta De Souza, Enel" userId="8ce67c84-6944-4c38-a8c9-89220c74a62b" providerId="ADAL" clId="{20FD70C6-59E5-4526-9191-89F0C85FAFAA}" dt="2023-09-05T17:42:34.060" v="5206" actId="1076"/>
          <ac:spMkLst>
            <pc:docMk/>
            <pc:sldMk cId="664256826" sldId="2147471729"/>
            <ac:spMk id="2" creationId="{51C7C354-4C7B-FC39-9EB2-786F5CBDD591}"/>
          </ac:spMkLst>
        </pc:spChg>
        <pc:spChg chg="mod">
          <ac:chgData name="Marcella Stefania Sa Motta De Souza, Enel" userId="8ce67c84-6944-4c38-a8c9-89220c74a62b" providerId="ADAL" clId="{20FD70C6-59E5-4526-9191-89F0C85FAFAA}" dt="2023-09-05T17:42:36.005" v="5207" actId="1076"/>
          <ac:spMkLst>
            <pc:docMk/>
            <pc:sldMk cId="664256826" sldId="2147471729"/>
            <ac:spMk id="3" creationId="{64710EC5-6B7E-13AF-8069-2B31BEDBA3DC}"/>
          </ac:spMkLst>
        </pc:spChg>
        <pc:spChg chg="del">
          <ac:chgData name="Marcella Stefania Sa Motta De Souza, Enel" userId="8ce67c84-6944-4c38-a8c9-89220c74a62b" providerId="ADAL" clId="{20FD70C6-59E5-4526-9191-89F0C85FAFAA}" dt="2023-09-04T14:04:53.453" v="2815" actId="478"/>
          <ac:spMkLst>
            <pc:docMk/>
            <pc:sldMk cId="664256826" sldId="2147471729"/>
            <ac:spMk id="5" creationId="{A418DB3B-B4DB-E953-D9C5-7A8AF7725995}"/>
          </ac:spMkLst>
        </pc:spChg>
        <pc:graphicFrameChg chg="mod modGraphic">
          <ac:chgData name="Marcella Stefania Sa Motta De Souza, Enel" userId="8ce67c84-6944-4c38-a8c9-89220c74a62b" providerId="ADAL" clId="{20FD70C6-59E5-4526-9191-89F0C85FAFAA}" dt="2023-09-06T14:56:29.893" v="6749" actId="20577"/>
          <ac:graphicFrameMkLst>
            <pc:docMk/>
            <pc:sldMk cId="664256826" sldId="2147471729"/>
            <ac:graphicFrameMk id="12" creationId="{8397DDBD-75AC-7EBE-5878-743F63D15555}"/>
          </ac:graphicFrameMkLst>
        </pc:graphicFrameChg>
      </pc:sldChg>
      <pc:sldChg chg="addSp delSp modSp mod ord">
        <pc:chgData name="Marcella Stefania Sa Motta De Souza, Enel" userId="8ce67c84-6944-4c38-a8c9-89220c74a62b" providerId="ADAL" clId="{20FD70C6-59E5-4526-9191-89F0C85FAFAA}" dt="2023-09-11T12:17:00.329" v="6881" actId="20577"/>
        <pc:sldMkLst>
          <pc:docMk/>
          <pc:sldMk cId="1180231462" sldId="2147471731"/>
        </pc:sldMkLst>
        <pc:spChg chg="del">
          <ac:chgData name="Marcella Stefania Sa Motta De Souza, Enel" userId="8ce67c84-6944-4c38-a8c9-89220c74a62b" providerId="ADAL" clId="{20FD70C6-59E5-4526-9191-89F0C85FAFAA}" dt="2023-09-04T13:39:32.301" v="673" actId="478"/>
          <ac:spMkLst>
            <pc:docMk/>
            <pc:sldMk cId="1180231462" sldId="2147471731"/>
            <ac:spMk id="2" creationId="{51C7C354-4C7B-FC39-9EB2-786F5CBDD591}"/>
          </ac:spMkLst>
        </pc:spChg>
        <pc:spChg chg="del">
          <ac:chgData name="Marcella Stefania Sa Motta De Souza, Enel" userId="8ce67c84-6944-4c38-a8c9-89220c74a62b" providerId="ADAL" clId="{20FD70C6-59E5-4526-9191-89F0C85FAFAA}" dt="2023-09-04T13:39:34.840" v="674" actId="478"/>
          <ac:spMkLst>
            <pc:docMk/>
            <pc:sldMk cId="1180231462" sldId="2147471731"/>
            <ac:spMk id="3" creationId="{AFA99A55-8E49-8961-75EB-A272CB26E39D}"/>
          </ac:spMkLst>
        </pc:spChg>
        <pc:spChg chg="del">
          <ac:chgData name="Marcella Stefania Sa Motta De Souza, Enel" userId="8ce67c84-6944-4c38-a8c9-89220c74a62b" providerId="ADAL" clId="{20FD70C6-59E5-4526-9191-89F0C85FAFAA}" dt="2023-09-04T13:39:34.840" v="674" actId="478"/>
          <ac:spMkLst>
            <pc:docMk/>
            <pc:sldMk cId="1180231462" sldId="2147471731"/>
            <ac:spMk id="5" creationId="{D2747E88-794F-6102-C218-0D8C7CC8E16B}"/>
          </ac:spMkLst>
        </pc:spChg>
        <pc:spChg chg="add del mod">
          <ac:chgData name="Marcella Stefania Sa Motta De Souza, Enel" userId="8ce67c84-6944-4c38-a8c9-89220c74a62b" providerId="ADAL" clId="{20FD70C6-59E5-4526-9191-89F0C85FAFAA}" dt="2023-09-04T13:39:34.840" v="674" actId="478"/>
          <ac:spMkLst>
            <pc:docMk/>
            <pc:sldMk cId="1180231462" sldId="2147471731"/>
            <ac:spMk id="7" creationId="{471359EE-E4D1-E785-486C-940A0A247BCD}"/>
          </ac:spMkLst>
        </pc:spChg>
        <pc:spChg chg="del">
          <ac:chgData name="Marcella Stefania Sa Motta De Souza, Enel" userId="8ce67c84-6944-4c38-a8c9-89220c74a62b" providerId="ADAL" clId="{20FD70C6-59E5-4526-9191-89F0C85FAFAA}" dt="2023-09-04T13:39:32.301" v="673" actId="478"/>
          <ac:spMkLst>
            <pc:docMk/>
            <pc:sldMk cId="1180231462" sldId="2147471731"/>
            <ac:spMk id="9" creationId="{18DF2916-3923-414A-C6B8-809A5F5EDBBE}"/>
          </ac:spMkLst>
        </pc:spChg>
        <pc:spChg chg="del">
          <ac:chgData name="Marcella Stefania Sa Motta De Souza, Enel" userId="8ce67c84-6944-4c38-a8c9-89220c74a62b" providerId="ADAL" clId="{20FD70C6-59E5-4526-9191-89F0C85FAFAA}" dt="2023-09-04T13:39:32.301" v="673" actId="478"/>
          <ac:spMkLst>
            <pc:docMk/>
            <pc:sldMk cId="1180231462" sldId="2147471731"/>
            <ac:spMk id="10" creationId="{63509D40-5774-9E10-D82E-25438DB84229}"/>
          </ac:spMkLst>
        </pc:spChg>
        <pc:spChg chg="add del mod">
          <ac:chgData name="Marcella Stefania Sa Motta De Souza, Enel" userId="8ce67c84-6944-4c38-a8c9-89220c74a62b" providerId="ADAL" clId="{20FD70C6-59E5-4526-9191-89F0C85FAFAA}" dt="2023-09-04T13:39:34.840" v="674" actId="478"/>
          <ac:spMkLst>
            <pc:docMk/>
            <pc:sldMk cId="1180231462" sldId="2147471731"/>
            <ac:spMk id="11" creationId="{30BA2B83-23DF-EB97-D42A-E610261D4EF5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05:45.980" v="2856" actId="1076"/>
          <ac:spMkLst>
            <pc:docMk/>
            <pc:sldMk cId="1180231462" sldId="2147471731"/>
            <ac:spMk id="12" creationId="{892764EF-20DF-A82F-95F7-CA61B212D099}"/>
          </ac:spMkLst>
        </pc:spChg>
        <pc:spChg chg="add mod">
          <ac:chgData name="Marcella Stefania Sa Motta De Souza, Enel" userId="8ce67c84-6944-4c38-a8c9-89220c74a62b" providerId="ADAL" clId="{20FD70C6-59E5-4526-9191-89F0C85FAFAA}" dt="2023-09-04T13:53:24.107" v="2103" actId="1036"/>
          <ac:spMkLst>
            <pc:docMk/>
            <pc:sldMk cId="1180231462" sldId="2147471731"/>
            <ac:spMk id="13" creationId="{95FC8161-A4B5-0B19-6CBF-614C2C45C72A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06:00.988" v="2866" actId="1076"/>
          <ac:spMkLst>
            <pc:docMk/>
            <pc:sldMk cId="1180231462" sldId="2147471731"/>
            <ac:spMk id="14" creationId="{5080018E-C1E4-B24E-53CA-3FBE309DAD0C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05:47.810" v="2858" actId="1076"/>
          <ac:spMkLst>
            <pc:docMk/>
            <pc:sldMk cId="1180231462" sldId="2147471731"/>
            <ac:spMk id="15" creationId="{4902D602-AF84-29F7-BF31-ACA88A12EC6F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06:02.833" v="2867" actId="1076"/>
          <ac:spMkLst>
            <pc:docMk/>
            <pc:sldMk cId="1180231462" sldId="2147471731"/>
            <ac:spMk id="16" creationId="{8D06C625-21F7-3964-2CB3-1918C0B8B040}"/>
          </ac:spMkLst>
        </pc:spChg>
        <pc:spChg chg="add del mod">
          <ac:chgData name="Marcella Stefania Sa Motta De Souza, Enel" userId="8ce67c84-6944-4c38-a8c9-89220c74a62b" providerId="ADAL" clId="{20FD70C6-59E5-4526-9191-89F0C85FAFAA}" dt="2023-09-04T13:45:46.791" v="1443" actId="478"/>
          <ac:spMkLst>
            <pc:docMk/>
            <pc:sldMk cId="1180231462" sldId="2147471731"/>
            <ac:spMk id="17" creationId="{AE8CA63F-BBC8-7F6E-38D3-2AC6447879B4}"/>
          </ac:spMkLst>
        </pc:spChg>
        <pc:spChg chg="mod">
          <ac:chgData name="Marcella Stefania Sa Motta De Souza, Enel" userId="8ce67c84-6944-4c38-a8c9-89220c74a62b" providerId="ADAL" clId="{20FD70C6-59E5-4526-9191-89F0C85FAFAA}" dt="2023-09-05T18:18:12.110" v="5561" actId="20577"/>
          <ac:spMkLst>
            <pc:docMk/>
            <pc:sldMk cId="1180231462" sldId="2147471731"/>
            <ac:spMk id="18" creationId="{001476BC-A68F-48BB-2BDA-D322A3DD4636}"/>
          </ac:spMkLst>
        </pc:spChg>
        <pc:spChg chg="add del mod ord">
          <ac:chgData name="Marcella Stefania Sa Motta De Souza, Enel" userId="8ce67c84-6944-4c38-a8c9-89220c74a62b" providerId="ADAL" clId="{20FD70C6-59E5-4526-9191-89F0C85FAFAA}" dt="2023-09-04T13:41:45.799" v="782" actId="478"/>
          <ac:spMkLst>
            <pc:docMk/>
            <pc:sldMk cId="1180231462" sldId="2147471731"/>
            <ac:spMk id="18" creationId="{924CC009-1A24-5676-F40E-A747B6520CB0}"/>
          </ac:spMkLst>
        </pc:spChg>
        <pc:spChg chg="add del mod">
          <ac:chgData name="Marcella Stefania Sa Motta De Souza, Enel" userId="8ce67c84-6944-4c38-a8c9-89220c74a62b" providerId="ADAL" clId="{20FD70C6-59E5-4526-9191-89F0C85FAFAA}" dt="2023-09-04T13:45:46.791" v="1443" actId="478"/>
          <ac:spMkLst>
            <pc:docMk/>
            <pc:sldMk cId="1180231462" sldId="2147471731"/>
            <ac:spMk id="19" creationId="{F1626620-96A1-CB06-13B0-707DDAD2BE9D}"/>
          </ac:spMkLst>
        </pc:spChg>
        <pc:spChg chg="add mod">
          <ac:chgData name="Marcella Stefania Sa Motta De Souza, Enel" userId="8ce67c84-6944-4c38-a8c9-89220c74a62b" providerId="ADAL" clId="{20FD70C6-59E5-4526-9191-89F0C85FAFAA}" dt="2023-09-11T12:17:00.329" v="6881" actId="20577"/>
          <ac:spMkLst>
            <pc:docMk/>
            <pc:sldMk cId="1180231462" sldId="2147471731"/>
            <ac:spMk id="20" creationId="{7987CB53-E35C-A1E6-DD3F-37EFBB23E968}"/>
          </ac:spMkLst>
        </pc:spChg>
        <pc:spChg chg="mod">
          <ac:chgData name="Marcella Stefania Sa Motta De Souza, Enel" userId="8ce67c84-6944-4c38-a8c9-89220c74a62b" providerId="ADAL" clId="{20FD70C6-59E5-4526-9191-89F0C85FAFAA}" dt="2023-09-04T13:49:06.854" v="1692" actId="1076"/>
          <ac:spMkLst>
            <pc:docMk/>
            <pc:sldMk cId="1180231462" sldId="2147471731"/>
            <ac:spMk id="21" creationId="{5B28ADFE-F228-3A1B-C4C9-8A349EA638DC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05:59.667" v="2865" actId="1076"/>
          <ac:spMkLst>
            <pc:docMk/>
            <pc:sldMk cId="1180231462" sldId="2147471731"/>
            <ac:spMk id="22" creationId="{7433E818-05C0-E806-3883-E10C0D24AEBA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05:49.097" v="2859" actId="1076"/>
          <ac:spMkLst>
            <pc:docMk/>
            <pc:sldMk cId="1180231462" sldId="2147471731"/>
            <ac:spMk id="23" creationId="{6CCA5794-3AF6-C502-962E-E8C807C53F82}"/>
          </ac:spMkLst>
        </pc:spChg>
        <pc:spChg chg="add del mod">
          <ac:chgData name="Marcella Stefania Sa Motta De Souza, Enel" userId="8ce67c84-6944-4c38-a8c9-89220c74a62b" providerId="ADAL" clId="{20FD70C6-59E5-4526-9191-89F0C85FAFAA}" dt="2023-09-04T13:50:23.577" v="1838" actId="478"/>
          <ac:spMkLst>
            <pc:docMk/>
            <pc:sldMk cId="1180231462" sldId="2147471731"/>
            <ac:spMk id="24" creationId="{AACF86D1-B959-30B6-D8B0-169CB5C48AF5}"/>
          </ac:spMkLst>
        </pc:spChg>
        <pc:spChg chg="add mod">
          <ac:chgData name="Marcella Stefania Sa Motta De Souza, Enel" userId="8ce67c84-6944-4c38-a8c9-89220c74a62b" providerId="ADAL" clId="{20FD70C6-59E5-4526-9191-89F0C85FAFAA}" dt="2023-09-04T13:53:34.276" v="2105" actId="207"/>
          <ac:spMkLst>
            <pc:docMk/>
            <pc:sldMk cId="1180231462" sldId="2147471731"/>
            <ac:spMk id="25" creationId="{102CD9A7-116A-5981-5AE6-FC185CAC1A05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06:04.012" v="2868" actId="1076"/>
          <ac:spMkLst>
            <pc:docMk/>
            <pc:sldMk cId="1180231462" sldId="2147471731"/>
            <ac:spMk id="26" creationId="{1FD778C8-4D6E-90FA-F652-599247D1C4F2}"/>
          </ac:spMkLst>
        </pc:spChg>
        <pc:spChg chg="add mod ord">
          <ac:chgData name="Marcella Stefania Sa Motta De Souza, Enel" userId="8ce67c84-6944-4c38-a8c9-89220c74a62b" providerId="ADAL" clId="{20FD70C6-59E5-4526-9191-89F0C85FAFAA}" dt="2023-09-04T13:53:34.276" v="2105" actId="207"/>
          <ac:spMkLst>
            <pc:docMk/>
            <pc:sldMk cId="1180231462" sldId="2147471731"/>
            <ac:spMk id="27" creationId="{4A12F6D3-FFCD-68A3-4860-5BF1A5F24313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05:56.531" v="2863" actId="1076"/>
          <ac:spMkLst>
            <pc:docMk/>
            <pc:sldMk cId="1180231462" sldId="2147471731"/>
            <ac:spMk id="28" creationId="{64BBD496-075F-770E-AE4E-4204D5801402}"/>
          </ac:spMkLst>
        </pc:spChg>
      </pc:sldChg>
      <pc:sldChg chg="del">
        <pc:chgData name="Marcella Stefania Sa Motta De Souza, Enel" userId="8ce67c84-6944-4c38-a8c9-89220c74a62b" providerId="ADAL" clId="{20FD70C6-59E5-4526-9191-89F0C85FAFAA}" dt="2023-09-04T13:06:51.940" v="142" actId="47"/>
        <pc:sldMkLst>
          <pc:docMk/>
          <pc:sldMk cId="3034071878" sldId="2147471737"/>
        </pc:sldMkLst>
      </pc:sldChg>
      <pc:sldChg chg="addSp delSp modSp mod">
        <pc:chgData name="Marcella Stefania Sa Motta De Souza, Enel" userId="8ce67c84-6944-4c38-a8c9-89220c74a62b" providerId="ADAL" clId="{20FD70C6-59E5-4526-9191-89F0C85FAFAA}" dt="2023-09-06T14:50:44.566" v="6589" actId="1036"/>
        <pc:sldMkLst>
          <pc:docMk/>
          <pc:sldMk cId="1594842524" sldId="2147471738"/>
        </pc:sldMkLst>
        <pc:spChg chg="add mod">
          <ac:chgData name="Marcella Stefania Sa Motta De Souza, Enel" userId="8ce67c84-6944-4c38-a8c9-89220c74a62b" providerId="ADAL" clId="{20FD70C6-59E5-4526-9191-89F0C85FAFAA}" dt="2023-09-05T17:54:47.480" v="5303" actId="1076"/>
          <ac:spMkLst>
            <pc:docMk/>
            <pc:sldMk cId="1594842524" sldId="2147471738"/>
            <ac:spMk id="3" creationId="{2B1759C4-4D12-ED1F-280E-6A6C6C178699}"/>
          </ac:spMkLst>
        </pc:spChg>
        <pc:spChg chg="add del">
          <ac:chgData name="Marcella Stefania Sa Motta De Souza, Enel" userId="8ce67c84-6944-4c38-a8c9-89220c74a62b" providerId="ADAL" clId="{20FD70C6-59E5-4526-9191-89F0C85FAFAA}" dt="2023-09-05T17:57:02.823" v="5425" actId="478"/>
          <ac:spMkLst>
            <pc:docMk/>
            <pc:sldMk cId="1594842524" sldId="2147471738"/>
            <ac:spMk id="6" creationId="{5702E768-8CBE-48BB-79CD-B9FA1D9E8488}"/>
          </ac:spMkLst>
        </pc:spChg>
        <pc:spChg chg="add del mod">
          <ac:chgData name="Marcella Stefania Sa Motta De Souza, Enel" userId="8ce67c84-6944-4c38-a8c9-89220c74a62b" providerId="ADAL" clId="{20FD70C6-59E5-4526-9191-89F0C85FAFAA}" dt="2023-09-06T14:46:27.251" v="6357" actId="478"/>
          <ac:spMkLst>
            <pc:docMk/>
            <pc:sldMk cId="1594842524" sldId="2147471738"/>
            <ac:spMk id="7" creationId="{5544556F-E60B-D79B-BE02-45B4F8398A9E}"/>
          </ac:spMkLst>
        </pc:spChg>
        <pc:spChg chg="add del mod">
          <ac:chgData name="Marcella Stefania Sa Motta De Souza, Enel" userId="8ce67c84-6944-4c38-a8c9-89220c74a62b" providerId="ADAL" clId="{20FD70C6-59E5-4526-9191-89F0C85FAFAA}" dt="2023-09-06T14:06:38.786" v="6214" actId="478"/>
          <ac:spMkLst>
            <pc:docMk/>
            <pc:sldMk cId="1594842524" sldId="2147471738"/>
            <ac:spMk id="8" creationId="{422E9270-8770-9038-089B-64FB31F666BB}"/>
          </ac:spMkLst>
        </pc:spChg>
        <pc:spChg chg="mod">
          <ac:chgData name="Marcella Stefania Sa Motta De Souza, Enel" userId="8ce67c84-6944-4c38-a8c9-89220c74a62b" providerId="ADAL" clId="{20FD70C6-59E5-4526-9191-89F0C85FAFAA}" dt="2023-09-04T22:04:33.844" v="4982" actId="20577"/>
          <ac:spMkLst>
            <pc:docMk/>
            <pc:sldMk cId="1594842524" sldId="2147471738"/>
            <ac:spMk id="9" creationId="{18DF2916-3923-414A-C6B8-809A5F5EDBBE}"/>
          </ac:spMkLst>
        </pc:spChg>
        <pc:spChg chg="del">
          <ac:chgData name="Marcella Stefania Sa Motta De Souza, Enel" userId="8ce67c84-6944-4c38-a8c9-89220c74a62b" providerId="ADAL" clId="{20FD70C6-59E5-4526-9191-89F0C85FAFAA}" dt="2023-09-04T15:01:58.874" v="3964" actId="478"/>
          <ac:spMkLst>
            <pc:docMk/>
            <pc:sldMk cId="1594842524" sldId="2147471738"/>
            <ac:spMk id="10" creationId="{63509D40-5774-9E10-D82E-25438DB84229}"/>
          </ac:spMkLst>
        </pc:spChg>
        <pc:spChg chg="add mod">
          <ac:chgData name="Marcella Stefania Sa Motta De Souza, Enel" userId="8ce67c84-6944-4c38-a8c9-89220c74a62b" providerId="ADAL" clId="{20FD70C6-59E5-4526-9191-89F0C85FAFAA}" dt="2023-09-05T18:37:02.121" v="5696" actId="1076"/>
          <ac:spMkLst>
            <pc:docMk/>
            <pc:sldMk cId="1594842524" sldId="2147471738"/>
            <ac:spMk id="11" creationId="{3D630757-0459-A8EF-2750-3D3CCCE55025}"/>
          </ac:spMkLst>
        </pc:spChg>
        <pc:spChg chg="add mod">
          <ac:chgData name="Marcella Stefania Sa Motta De Souza, Enel" userId="8ce67c84-6944-4c38-a8c9-89220c74a62b" providerId="ADAL" clId="{20FD70C6-59E5-4526-9191-89F0C85FAFAA}" dt="2023-09-05T18:37:05.230" v="5698" actId="1076"/>
          <ac:spMkLst>
            <pc:docMk/>
            <pc:sldMk cId="1594842524" sldId="2147471738"/>
            <ac:spMk id="12" creationId="{3A1D13B0-2A41-EFE5-AAC7-6D38D72E0B7B}"/>
          </ac:spMkLst>
        </pc:spChg>
        <pc:spChg chg="add mod">
          <ac:chgData name="Marcella Stefania Sa Motta De Souza, Enel" userId="8ce67c84-6944-4c38-a8c9-89220c74a62b" providerId="ADAL" clId="{20FD70C6-59E5-4526-9191-89F0C85FAFAA}" dt="2023-09-05T18:37:11.286" v="5704" actId="1036"/>
          <ac:spMkLst>
            <pc:docMk/>
            <pc:sldMk cId="1594842524" sldId="2147471738"/>
            <ac:spMk id="13" creationId="{62CE903D-9334-5289-9F67-950E94958A4D}"/>
          </ac:spMkLst>
        </pc:spChg>
        <pc:spChg chg="add mod">
          <ac:chgData name="Marcella Stefania Sa Motta De Souza, Enel" userId="8ce67c84-6944-4c38-a8c9-89220c74a62b" providerId="ADAL" clId="{20FD70C6-59E5-4526-9191-89F0C85FAFAA}" dt="2023-09-05T18:37:18.029" v="5706" actId="1076"/>
          <ac:spMkLst>
            <pc:docMk/>
            <pc:sldMk cId="1594842524" sldId="2147471738"/>
            <ac:spMk id="14" creationId="{C44F0C25-5BDD-62E0-7FF5-9EC5E8026E30}"/>
          </ac:spMkLst>
        </pc:spChg>
        <pc:spChg chg="add mod">
          <ac:chgData name="Marcella Stefania Sa Motta De Souza, Enel" userId="8ce67c84-6944-4c38-a8c9-89220c74a62b" providerId="ADAL" clId="{20FD70C6-59E5-4526-9191-89F0C85FAFAA}" dt="2023-09-05T18:37:29.104" v="5708" actId="1076"/>
          <ac:spMkLst>
            <pc:docMk/>
            <pc:sldMk cId="1594842524" sldId="2147471738"/>
            <ac:spMk id="15" creationId="{4C3253BD-8BA1-DF65-B558-836B735A5C47}"/>
          </ac:spMkLst>
        </pc:spChg>
        <pc:spChg chg="add mod">
          <ac:chgData name="Marcella Stefania Sa Motta De Souza, Enel" userId="8ce67c84-6944-4c38-a8c9-89220c74a62b" providerId="ADAL" clId="{20FD70C6-59E5-4526-9191-89F0C85FAFAA}" dt="2023-09-05T18:37:35.146" v="5710" actId="1076"/>
          <ac:spMkLst>
            <pc:docMk/>
            <pc:sldMk cId="1594842524" sldId="2147471738"/>
            <ac:spMk id="16" creationId="{DD4364DB-CA5E-098D-246D-D708A73186FD}"/>
          </ac:spMkLst>
        </pc:spChg>
        <pc:spChg chg="add mod">
          <ac:chgData name="Marcella Stefania Sa Motta De Souza, Enel" userId="8ce67c84-6944-4c38-a8c9-89220c74a62b" providerId="ADAL" clId="{20FD70C6-59E5-4526-9191-89F0C85FAFAA}" dt="2023-09-06T14:50:18.920" v="6584" actId="1036"/>
          <ac:spMkLst>
            <pc:docMk/>
            <pc:sldMk cId="1594842524" sldId="2147471738"/>
            <ac:spMk id="17" creationId="{D6796CC7-78E9-99CA-EB7D-70590E3A9CB6}"/>
          </ac:spMkLst>
        </pc:spChg>
        <pc:spChg chg="add mod">
          <ac:chgData name="Marcella Stefania Sa Motta De Souza, Enel" userId="8ce67c84-6944-4c38-a8c9-89220c74a62b" providerId="ADAL" clId="{20FD70C6-59E5-4526-9191-89F0C85FAFAA}" dt="2023-09-05T18:37:48.725" v="5717" actId="1035"/>
          <ac:spMkLst>
            <pc:docMk/>
            <pc:sldMk cId="1594842524" sldId="2147471738"/>
            <ac:spMk id="18" creationId="{7B2C95BE-234A-9B3E-895B-7BF7B9CFB149}"/>
          </ac:spMkLst>
        </pc:spChg>
        <pc:spChg chg="add mod">
          <ac:chgData name="Marcella Stefania Sa Motta De Souza, Enel" userId="8ce67c84-6944-4c38-a8c9-89220c74a62b" providerId="ADAL" clId="{20FD70C6-59E5-4526-9191-89F0C85FAFAA}" dt="2023-09-06T14:50:44.566" v="6589" actId="1036"/>
          <ac:spMkLst>
            <pc:docMk/>
            <pc:sldMk cId="1594842524" sldId="2147471738"/>
            <ac:spMk id="19" creationId="{E7C94C58-051D-F004-340F-93C7D5ECA810}"/>
          </ac:spMkLst>
        </pc:spChg>
        <pc:spChg chg="add mod">
          <ac:chgData name="Marcella Stefania Sa Motta De Souza, Enel" userId="8ce67c84-6944-4c38-a8c9-89220c74a62b" providerId="ADAL" clId="{20FD70C6-59E5-4526-9191-89F0C85FAFAA}" dt="2023-09-05T18:38:24.164" v="5723" actId="1036"/>
          <ac:spMkLst>
            <pc:docMk/>
            <pc:sldMk cId="1594842524" sldId="2147471738"/>
            <ac:spMk id="20" creationId="{7341FE6A-CDA8-4415-9FDD-841F0699198D}"/>
          </ac:spMkLst>
        </pc:spChg>
        <pc:spChg chg="add mod">
          <ac:chgData name="Marcella Stefania Sa Motta De Souza, Enel" userId="8ce67c84-6944-4c38-a8c9-89220c74a62b" providerId="ADAL" clId="{20FD70C6-59E5-4526-9191-89F0C85FAFAA}" dt="2023-09-06T14:06:52.675" v="6217" actId="1076"/>
          <ac:spMkLst>
            <pc:docMk/>
            <pc:sldMk cId="1594842524" sldId="2147471738"/>
            <ac:spMk id="22" creationId="{71619831-7C62-8575-46E2-8D6D386C79FD}"/>
          </ac:spMkLst>
        </pc:spChg>
        <pc:spChg chg="add del mod">
          <ac:chgData name="Marcella Stefania Sa Motta De Souza, Enel" userId="8ce67c84-6944-4c38-a8c9-89220c74a62b" providerId="ADAL" clId="{20FD70C6-59E5-4526-9191-89F0C85FAFAA}" dt="2023-09-05T18:38:29.586" v="5726" actId="478"/>
          <ac:spMkLst>
            <pc:docMk/>
            <pc:sldMk cId="1594842524" sldId="2147471738"/>
            <ac:spMk id="22" creationId="{B8CE8431-AA71-8F6C-8205-58D84B26044E}"/>
          </ac:spMkLst>
        </pc:spChg>
        <pc:spChg chg="add mod">
          <ac:chgData name="Marcella Stefania Sa Motta De Souza, Enel" userId="8ce67c84-6944-4c38-a8c9-89220c74a62b" providerId="ADAL" clId="{20FD70C6-59E5-4526-9191-89F0C85FAFAA}" dt="2023-09-06T14:06:52.675" v="6217" actId="1076"/>
          <ac:spMkLst>
            <pc:docMk/>
            <pc:sldMk cId="1594842524" sldId="2147471738"/>
            <ac:spMk id="23" creationId="{2B1CDF97-1F4E-698B-1D04-770C3C67DA25}"/>
          </ac:spMkLst>
        </pc:spChg>
        <pc:graphicFrameChg chg="add del mod">
          <ac:chgData name="Marcella Stefania Sa Motta De Souza, Enel" userId="8ce67c84-6944-4c38-a8c9-89220c74a62b" providerId="ADAL" clId="{20FD70C6-59E5-4526-9191-89F0C85FAFAA}" dt="2023-09-04T15:02:29.279" v="3966"/>
          <ac:graphicFrameMkLst>
            <pc:docMk/>
            <pc:sldMk cId="1594842524" sldId="2147471738"/>
            <ac:graphicFrameMk id="3" creationId="{24106637-6F1C-F91A-F27D-AEAF2BFD84A4}"/>
          </ac:graphicFrameMkLst>
        </pc:graphicFrameChg>
        <pc:graphicFrameChg chg="add mod modGraphic">
          <ac:chgData name="Marcella Stefania Sa Motta De Souza, Enel" userId="8ce67c84-6944-4c38-a8c9-89220c74a62b" providerId="ADAL" clId="{20FD70C6-59E5-4526-9191-89F0C85FAFAA}" dt="2023-09-06T14:44:31.492" v="6236" actId="14734"/>
          <ac:graphicFrameMkLst>
            <pc:docMk/>
            <pc:sldMk cId="1594842524" sldId="2147471738"/>
            <ac:graphicFrameMk id="5" creationId="{C1C0C25A-671F-A47B-3DBC-370CEBC24C9E}"/>
          </ac:graphicFrameMkLst>
        </pc:graphicFrameChg>
        <pc:graphicFrameChg chg="add del mod">
          <ac:chgData name="Marcella Stefania Sa Motta De Souza, Enel" userId="8ce67c84-6944-4c38-a8c9-89220c74a62b" providerId="ADAL" clId="{20FD70C6-59E5-4526-9191-89F0C85FAFAA}" dt="2023-09-04T15:07:28.336" v="4110" actId="478"/>
          <ac:graphicFrameMkLst>
            <pc:docMk/>
            <pc:sldMk cId="1594842524" sldId="2147471738"/>
            <ac:graphicFrameMk id="8" creationId="{84A9B7DA-E23D-8EF3-2EDC-3E5FAAB0BDE9}"/>
          </ac:graphicFrameMkLst>
        </pc:graphicFrameChg>
        <pc:picChg chg="add mod">
          <ac:chgData name="Marcella Stefania Sa Motta De Souza, Enel" userId="8ce67c84-6944-4c38-a8c9-89220c74a62b" providerId="ADAL" clId="{20FD70C6-59E5-4526-9191-89F0C85FAFAA}" dt="2023-09-05T17:59:01.504" v="5520" actId="1076"/>
          <ac:picMkLst>
            <pc:docMk/>
            <pc:sldMk cId="1594842524" sldId="2147471738"/>
            <ac:picMk id="10" creationId="{B1D9A32D-AD9B-7B53-B339-27E3FF8F4E71}"/>
          </ac:picMkLst>
        </pc:picChg>
        <pc:inkChg chg="add del">
          <ac:chgData name="Marcella Stefania Sa Motta De Souza, Enel" userId="8ce67c84-6944-4c38-a8c9-89220c74a62b" providerId="ADAL" clId="{20FD70C6-59E5-4526-9191-89F0C85FAFAA}" dt="2023-09-04T15:03:25.989" v="3982" actId="9405"/>
          <ac:inkMkLst>
            <pc:docMk/>
            <pc:sldMk cId="1594842524" sldId="2147471738"/>
            <ac:inkMk id="6" creationId="{6C9BFAD1-28B2-19BC-98CC-F0D68C727EC2}"/>
          </ac:inkMkLst>
        </pc:inkChg>
        <pc:inkChg chg="add del">
          <ac:chgData name="Marcella Stefania Sa Motta De Souza, Enel" userId="8ce67c84-6944-4c38-a8c9-89220c74a62b" providerId="ADAL" clId="{20FD70C6-59E5-4526-9191-89F0C85FAFAA}" dt="2023-09-04T15:03:30.152" v="3984" actId="9405"/>
          <ac:inkMkLst>
            <pc:docMk/>
            <pc:sldMk cId="1594842524" sldId="2147471738"/>
            <ac:inkMk id="7" creationId="{A721C221-2207-9B84-23DF-4A6A8AEC183D}"/>
          </ac:inkMkLst>
        </pc:inkChg>
      </pc:sldChg>
      <pc:sldChg chg="addSp delSp modSp mod">
        <pc:chgData name="Marcella Stefania Sa Motta De Souza, Enel" userId="8ce67c84-6944-4c38-a8c9-89220c74a62b" providerId="ADAL" clId="{20FD70C6-59E5-4526-9191-89F0C85FAFAA}" dt="2023-09-06T14:54:17.316" v="6687" actId="478"/>
        <pc:sldMkLst>
          <pc:docMk/>
          <pc:sldMk cId="2071017489" sldId="2147471739"/>
        </pc:sldMkLst>
        <pc:graphicFrameChg chg="add del mod modGraphic">
          <ac:chgData name="Marcella Stefania Sa Motta De Souza, Enel" userId="8ce67c84-6944-4c38-a8c9-89220c74a62b" providerId="ADAL" clId="{20FD70C6-59E5-4526-9191-89F0C85FAFAA}" dt="2023-09-06T14:54:17.316" v="6687" actId="478"/>
          <ac:graphicFrameMkLst>
            <pc:docMk/>
            <pc:sldMk cId="2071017489" sldId="2147471739"/>
            <ac:graphicFrameMk id="3" creationId="{2EB202DE-5941-5851-6915-1B73DF42DB6E}"/>
          </ac:graphicFrameMkLst>
        </pc:graphicFrameChg>
      </pc:sldChg>
      <pc:sldChg chg="modSp mod">
        <pc:chgData name="Marcella Stefania Sa Motta De Souza, Enel" userId="8ce67c84-6944-4c38-a8c9-89220c74a62b" providerId="ADAL" clId="{20FD70C6-59E5-4526-9191-89F0C85FAFAA}" dt="2023-09-05T17:59:17.281" v="5531" actId="20577"/>
        <pc:sldMkLst>
          <pc:docMk/>
          <pc:sldMk cId="3727698704" sldId="2147478097"/>
        </pc:sldMkLst>
        <pc:spChg chg="mod">
          <ac:chgData name="Marcella Stefania Sa Motta De Souza, Enel" userId="8ce67c84-6944-4c38-a8c9-89220c74a62b" providerId="ADAL" clId="{20FD70C6-59E5-4526-9191-89F0C85FAFAA}" dt="2023-09-05T17:59:17.281" v="5531" actId="20577"/>
          <ac:spMkLst>
            <pc:docMk/>
            <pc:sldMk cId="3727698704" sldId="2147478097"/>
            <ac:spMk id="2" creationId="{51C7C354-4C7B-FC39-9EB2-786F5CBDD591}"/>
          </ac:spMkLst>
        </pc:spChg>
      </pc:sldChg>
      <pc:sldChg chg="modSp mod">
        <pc:chgData name="Marcella Stefania Sa Motta De Souza, Enel" userId="8ce67c84-6944-4c38-a8c9-89220c74a62b" providerId="ADAL" clId="{20FD70C6-59E5-4526-9191-89F0C85FAFAA}" dt="2023-09-06T14:08:02.958" v="6221" actId="1035"/>
        <pc:sldMkLst>
          <pc:docMk/>
          <pc:sldMk cId="3210967027" sldId="2147478098"/>
        </pc:sldMkLst>
        <pc:spChg chg="mod">
          <ac:chgData name="Marcella Stefania Sa Motta De Souza, Enel" userId="8ce67c84-6944-4c38-a8c9-89220c74a62b" providerId="ADAL" clId="{20FD70C6-59E5-4526-9191-89F0C85FAFAA}" dt="2023-09-06T14:03:04.277" v="6051" actId="1035"/>
          <ac:spMkLst>
            <pc:docMk/>
            <pc:sldMk cId="3210967027" sldId="2147478098"/>
            <ac:spMk id="5" creationId="{1553AABF-99E5-F294-2836-39099A384EEC}"/>
          </ac:spMkLst>
        </pc:spChg>
        <pc:spChg chg="mod">
          <ac:chgData name="Marcella Stefania Sa Motta De Souza, Enel" userId="8ce67c84-6944-4c38-a8c9-89220c74a62b" providerId="ADAL" clId="{20FD70C6-59E5-4526-9191-89F0C85FAFAA}" dt="2023-09-06T14:03:04.277" v="6051" actId="1035"/>
          <ac:spMkLst>
            <pc:docMk/>
            <pc:sldMk cId="3210967027" sldId="2147478098"/>
            <ac:spMk id="6" creationId="{8F4DAA73-B162-5A5B-10A1-C94B02C1731E}"/>
          </ac:spMkLst>
        </pc:spChg>
        <pc:spChg chg="mod">
          <ac:chgData name="Marcella Stefania Sa Motta De Souza, Enel" userId="8ce67c84-6944-4c38-a8c9-89220c74a62b" providerId="ADAL" clId="{20FD70C6-59E5-4526-9191-89F0C85FAFAA}" dt="2023-09-06T14:03:04.277" v="6051" actId="1035"/>
          <ac:spMkLst>
            <pc:docMk/>
            <pc:sldMk cId="3210967027" sldId="2147478098"/>
            <ac:spMk id="7" creationId="{79D58BDB-BF04-3FCD-6BD2-CAB9F06A128F}"/>
          </ac:spMkLst>
        </pc:spChg>
        <pc:spChg chg="mod">
          <ac:chgData name="Marcella Stefania Sa Motta De Souza, Enel" userId="8ce67c84-6944-4c38-a8c9-89220c74a62b" providerId="ADAL" clId="{20FD70C6-59E5-4526-9191-89F0C85FAFAA}" dt="2023-09-06T14:08:02.958" v="6221" actId="1035"/>
          <ac:spMkLst>
            <pc:docMk/>
            <pc:sldMk cId="3210967027" sldId="2147478098"/>
            <ac:spMk id="69" creationId="{F134082B-D2ED-3146-E7D9-DCA5D6690AD3}"/>
          </ac:spMkLst>
        </pc:spChg>
        <pc:spChg chg="mod">
          <ac:chgData name="Marcella Stefania Sa Motta De Souza, Enel" userId="8ce67c84-6944-4c38-a8c9-89220c74a62b" providerId="ADAL" clId="{20FD70C6-59E5-4526-9191-89F0C85FAFAA}" dt="2023-09-06T14:08:02.958" v="6221" actId="1035"/>
          <ac:spMkLst>
            <pc:docMk/>
            <pc:sldMk cId="3210967027" sldId="2147478098"/>
            <ac:spMk id="70" creationId="{DF7AF5B6-1D0A-5C87-F67A-D3F2F472FCEB}"/>
          </ac:spMkLst>
        </pc:spChg>
        <pc:spChg chg="mod">
          <ac:chgData name="Marcella Stefania Sa Motta De Souza, Enel" userId="8ce67c84-6944-4c38-a8c9-89220c74a62b" providerId="ADAL" clId="{20FD70C6-59E5-4526-9191-89F0C85FAFAA}" dt="2023-09-06T14:03:34.601" v="6129" actId="20577"/>
          <ac:spMkLst>
            <pc:docMk/>
            <pc:sldMk cId="3210967027" sldId="2147478098"/>
            <ac:spMk id="73" creationId="{9D9CE1B0-3EC6-CAF4-F96E-DDB3915C30D1}"/>
          </ac:spMkLst>
        </pc:spChg>
        <pc:spChg chg="mod">
          <ac:chgData name="Marcella Stefania Sa Motta De Souza, Enel" userId="8ce67c84-6944-4c38-a8c9-89220c74a62b" providerId="ADAL" clId="{20FD70C6-59E5-4526-9191-89F0C85FAFAA}" dt="2023-09-06T14:03:08.730" v="6057" actId="1035"/>
          <ac:spMkLst>
            <pc:docMk/>
            <pc:sldMk cId="3210967027" sldId="2147478098"/>
            <ac:spMk id="75" creationId="{1B1762AD-E9FB-A15D-BFE5-B77AB5C2076A}"/>
          </ac:spMkLst>
        </pc:spChg>
      </pc:sldChg>
      <pc:sldChg chg="delSp modSp mod">
        <pc:chgData name="Marcella Stefania Sa Motta De Souza, Enel" userId="8ce67c84-6944-4c38-a8c9-89220c74a62b" providerId="ADAL" clId="{20FD70C6-59E5-4526-9191-89F0C85FAFAA}" dt="2023-09-06T14:04:24.425" v="6130" actId="478"/>
        <pc:sldMkLst>
          <pc:docMk/>
          <pc:sldMk cId="3816107018" sldId="2147478102"/>
        </pc:sldMkLst>
        <pc:spChg chg="del">
          <ac:chgData name="Marcella Stefania Sa Motta De Souza, Enel" userId="8ce67c84-6944-4c38-a8c9-89220c74a62b" providerId="ADAL" clId="{20FD70C6-59E5-4526-9191-89F0C85FAFAA}" dt="2023-09-06T14:04:24.425" v="6130" actId="478"/>
          <ac:spMkLst>
            <pc:docMk/>
            <pc:sldMk cId="3816107018" sldId="2147478102"/>
            <ac:spMk id="21" creationId="{227A8167-4E2A-8AC2-3DF6-33C5D39699F9}"/>
          </ac:spMkLst>
        </pc:spChg>
        <pc:graphicFrameChg chg="modGraphic">
          <ac:chgData name="Marcella Stefania Sa Motta De Souza, Enel" userId="8ce67c84-6944-4c38-a8c9-89220c74a62b" providerId="ADAL" clId="{20FD70C6-59E5-4526-9191-89F0C85FAFAA}" dt="2023-09-04T15:07:58.923" v="4114" actId="20577"/>
          <ac:graphicFrameMkLst>
            <pc:docMk/>
            <pc:sldMk cId="3816107018" sldId="2147478102"/>
            <ac:graphicFrameMk id="8" creationId="{521CE180-A201-B6B4-CE14-7D692A64C7CA}"/>
          </ac:graphicFrameMkLst>
        </pc:graphicFrameChg>
      </pc:sldChg>
      <pc:sldChg chg="addSp modSp mod">
        <pc:chgData name="Marcella Stefania Sa Motta De Souza, Enel" userId="8ce67c84-6944-4c38-a8c9-89220c74a62b" providerId="ADAL" clId="{20FD70C6-59E5-4526-9191-89F0C85FAFAA}" dt="2023-09-06T14:04:29.410" v="6131"/>
        <pc:sldMkLst>
          <pc:docMk/>
          <pc:sldMk cId="3857097749" sldId="2147478107"/>
        </pc:sldMkLst>
        <pc:spChg chg="add mod">
          <ac:chgData name="Marcella Stefania Sa Motta De Souza, Enel" userId="8ce67c84-6944-4c38-a8c9-89220c74a62b" providerId="ADAL" clId="{20FD70C6-59E5-4526-9191-89F0C85FAFAA}" dt="2023-09-06T14:04:29.410" v="6131"/>
          <ac:spMkLst>
            <pc:docMk/>
            <pc:sldMk cId="3857097749" sldId="2147478107"/>
            <ac:spMk id="9" creationId="{1BD978EE-E830-773E-818E-65CB10C5C1E9}"/>
          </ac:spMkLst>
        </pc:spChg>
        <pc:graphicFrameChg chg="modGraphic">
          <ac:chgData name="Marcella Stefania Sa Motta De Souza, Enel" userId="8ce67c84-6944-4c38-a8c9-89220c74a62b" providerId="ADAL" clId="{20FD70C6-59E5-4526-9191-89F0C85FAFAA}" dt="2023-09-04T13:01:24.456" v="1" actId="20577"/>
          <ac:graphicFrameMkLst>
            <pc:docMk/>
            <pc:sldMk cId="3857097749" sldId="2147478107"/>
            <ac:graphicFrameMk id="8" creationId="{521CE180-A201-B6B4-CE14-7D692A64C7CA}"/>
          </ac:graphicFrameMkLst>
        </pc:graphicFrameChg>
      </pc:sldChg>
      <pc:sldChg chg="modSp mod">
        <pc:chgData name="Marcella Stefania Sa Motta De Souza, Enel" userId="8ce67c84-6944-4c38-a8c9-89220c74a62b" providerId="ADAL" clId="{20FD70C6-59E5-4526-9191-89F0C85FAFAA}" dt="2023-09-04T13:02:54.041" v="61" actId="1036"/>
        <pc:sldMkLst>
          <pc:docMk/>
          <pc:sldMk cId="126268994" sldId="2147478108"/>
        </pc:sldMkLst>
        <pc:spChg chg="mod">
          <ac:chgData name="Marcella Stefania Sa Motta De Souza, Enel" userId="8ce67c84-6944-4c38-a8c9-89220c74a62b" providerId="ADAL" clId="{20FD70C6-59E5-4526-9191-89F0C85FAFAA}" dt="2023-09-04T13:02:54.041" v="61" actId="1036"/>
          <ac:spMkLst>
            <pc:docMk/>
            <pc:sldMk cId="126268994" sldId="2147478108"/>
            <ac:spMk id="5" creationId="{698A1E8E-E022-C775-30E4-547809A506E9}"/>
          </ac:spMkLst>
        </pc:spChg>
        <pc:spChg chg="mod">
          <ac:chgData name="Marcella Stefania Sa Motta De Souza, Enel" userId="8ce67c84-6944-4c38-a8c9-89220c74a62b" providerId="ADAL" clId="{20FD70C6-59E5-4526-9191-89F0C85FAFAA}" dt="2023-09-04T13:02:51.331" v="54" actId="1036"/>
          <ac:spMkLst>
            <pc:docMk/>
            <pc:sldMk cId="126268994" sldId="2147478108"/>
            <ac:spMk id="10" creationId="{F3A6D10E-4DAA-CCAA-0A6D-A6173AB36CAA}"/>
          </ac:spMkLst>
        </pc:spChg>
        <pc:spChg chg="mod">
          <ac:chgData name="Marcella Stefania Sa Motta De Souza, Enel" userId="8ce67c84-6944-4c38-a8c9-89220c74a62b" providerId="ADAL" clId="{20FD70C6-59E5-4526-9191-89F0C85FAFAA}" dt="2023-09-04T13:02:45.933" v="28" actId="1035"/>
          <ac:spMkLst>
            <pc:docMk/>
            <pc:sldMk cId="126268994" sldId="2147478108"/>
            <ac:spMk id="55" creationId="{D17D1CC5-53FF-CC3C-3C09-C689C464B3F0}"/>
          </ac:spMkLst>
        </pc:spChg>
        <pc:spChg chg="mod">
          <ac:chgData name="Marcella Stefania Sa Motta De Souza, Enel" userId="8ce67c84-6944-4c38-a8c9-89220c74a62b" providerId="ADAL" clId="{20FD70C6-59E5-4526-9191-89F0C85FAFAA}" dt="2023-09-04T13:02:42.707" v="18" actId="1035"/>
          <ac:spMkLst>
            <pc:docMk/>
            <pc:sldMk cId="126268994" sldId="2147478108"/>
            <ac:spMk id="113" creationId="{D17D1CC5-53FF-CC3C-3C09-C689C464B3F0}"/>
          </ac:spMkLst>
        </pc:spChg>
        <pc:grpChg chg="mod">
          <ac:chgData name="Marcella Stefania Sa Motta De Souza, Enel" userId="8ce67c84-6944-4c38-a8c9-89220c74a62b" providerId="ADAL" clId="{20FD70C6-59E5-4526-9191-89F0C85FAFAA}" dt="2023-09-04T13:02:54.041" v="61" actId="1036"/>
          <ac:grpSpMkLst>
            <pc:docMk/>
            <pc:sldMk cId="126268994" sldId="2147478108"/>
            <ac:grpSpMk id="2" creationId="{8F92F92E-B863-8FE4-91B1-37536F42DD66}"/>
          </ac:grpSpMkLst>
        </pc:grpChg>
        <pc:grpChg chg="mod">
          <ac:chgData name="Marcella Stefania Sa Motta De Souza, Enel" userId="8ce67c84-6944-4c38-a8c9-89220c74a62b" providerId="ADAL" clId="{20FD70C6-59E5-4526-9191-89F0C85FAFAA}" dt="2023-09-04T13:02:51.331" v="54" actId="1036"/>
          <ac:grpSpMkLst>
            <pc:docMk/>
            <pc:sldMk cId="126268994" sldId="2147478108"/>
            <ac:grpSpMk id="6" creationId="{4F7FF4A2-9744-D6B4-0D69-7C68760E6148}"/>
          </ac:grpSpMkLst>
        </pc:grpChg>
        <pc:grpChg chg="mod">
          <ac:chgData name="Marcella Stefania Sa Motta De Souza, Enel" userId="8ce67c84-6944-4c38-a8c9-89220c74a62b" providerId="ADAL" clId="{20FD70C6-59E5-4526-9191-89F0C85FAFAA}" dt="2023-09-04T13:02:45.933" v="28" actId="1035"/>
          <ac:grpSpMkLst>
            <pc:docMk/>
            <pc:sldMk cId="126268994" sldId="2147478108"/>
            <ac:grpSpMk id="52" creationId="{09D6CDDB-2E86-8799-F1AD-AD065B9A633A}"/>
          </ac:grpSpMkLst>
        </pc:grpChg>
        <pc:grpChg chg="mod">
          <ac:chgData name="Marcella Stefania Sa Motta De Souza, Enel" userId="8ce67c84-6944-4c38-a8c9-89220c74a62b" providerId="ADAL" clId="{20FD70C6-59E5-4526-9191-89F0C85FAFAA}" dt="2023-09-04T13:02:42.707" v="18" actId="1035"/>
          <ac:grpSpMkLst>
            <pc:docMk/>
            <pc:sldMk cId="126268994" sldId="2147478108"/>
            <ac:grpSpMk id="110" creationId="{09D6CDDB-2E86-8799-F1AD-AD065B9A633A}"/>
          </ac:grpSpMkLst>
        </pc:grpChg>
        <pc:graphicFrameChg chg="modGraphic">
          <ac:chgData name="Marcella Stefania Sa Motta De Souza, Enel" userId="8ce67c84-6944-4c38-a8c9-89220c74a62b" providerId="ADAL" clId="{20FD70C6-59E5-4526-9191-89F0C85FAFAA}" dt="2023-09-04T13:02:36.861" v="4" actId="404"/>
          <ac:graphicFrameMkLst>
            <pc:docMk/>
            <pc:sldMk cId="126268994" sldId="2147478108"/>
            <ac:graphicFrameMk id="8" creationId="{521CE180-A201-B6B4-CE14-7D692A64C7CA}"/>
          </ac:graphicFrameMkLst>
        </pc:graphicFrameChg>
      </pc:sldChg>
      <pc:sldChg chg="addSp delSp modSp mod">
        <pc:chgData name="Marcella Stefania Sa Motta De Souza, Enel" userId="8ce67c84-6944-4c38-a8c9-89220c74a62b" providerId="ADAL" clId="{20FD70C6-59E5-4526-9191-89F0C85FAFAA}" dt="2023-09-05T17:51:34.314" v="5268" actId="12788"/>
        <pc:sldMkLst>
          <pc:docMk/>
          <pc:sldMk cId="2297917504" sldId="2147478109"/>
        </pc:sldMkLst>
        <pc:spChg chg="mod">
          <ac:chgData name="Marcella Stefania Sa Motta De Souza, Enel" userId="8ce67c84-6944-4c38-a8c9-89220c74a62b" providerId="ADAL" clId="{20FD70C6-59E5-4526-9191-89F0C85FAFAA}" dt="2023-09-05T17:51:34.314" v="5268" actId="12788"/>
          <ac:spMkLst>
            <pc:docMk/>
            <pc:sldMk cId="2297917504" sldId="2147478109"/>
            <ac:spMk id="5" creationId="{157E12CB-52A7-CF02-E76F-655E2FC8E850}"/>
          </ac:spMkLst>
        </pc:spChg>
        <pc:spChg chg="mod">
          <ac:chgData name="Marcella Stefania Sa Motta De Souza, Enel" userId="8ce67c84-6944-4c38-a8c9-89220c74a62b" providerId="ADAL" clId="{20FD70C6-59E5-4526-9191-89F0C85FAFAA}" dt="2023-09-05T17:48:28.593" v="5210"/>
          <ac:spMkLst>
            <pc:docMk/>
            <pc:sldMk cId="2297917504" sldId="2147478109"/>
            <ac:spMk id="7" creationId="{3C1F13F7-2B1B-F775-07E8-2CB0791440DD}"/>
          </ac:spMkLst>
        </pc:spChg>
        <pc:spChg chg="mod">
          <ac:chgData name="Marcella Stefania Sa Motta De Souza, Enel" userId="8ce67c84-6944-4c38-a8c9-89220c74a62b" providerId="ADAL" clId="{20FD70C6-59E5-4526-9191-89F0C85FAFAA}" dt="2023-09-05T17:48:28.593" v="5210"/>
          <ac:spMkLst>
            <pc:docMk/>
            <pc:sldMk cId="2297917504" sldId="2147478109"/>
            <ac:spMk id="9" creationId="{1212D17F-ECA3-A10B-882E-2D227CFDEE6D}"/>
          </ac:spMkLst>
        </pc:spChg>
        <pc:spChg chg="add mod">
          <ac:chgData name="Marcella Stefania Sa Motta De Souza, Enel" userId="8ce67c84-6944-4c38-a8c9-89220c74a62b" providerId="ADAL" clId="{20FD70C6-59E5-4526-9191-89F0C85FAFAA}" dt="2023-09-05T17:51:34.314" v="5268" actId="12788"/>
          <ac:spMkLst>
            <pc:docMk/>
            <pc:sldMk cId="2297917504" sldId="2147478109"/>
            <ac:spMk id="10" creationId="{D093A9E2-D5CF-33C4-515A-C22BFE9B019E}"/>
          </ac:spMkLst>
        </pc:spChg>
        <pc:spChg chg="del">
          <ac:chgData name="Marcella Stefania Sa Motta De Souza, Enel" userId="8ce67c84-6944-4c38-a8c9-89220c74a62b" providerId="ADAL" clId="{20FD70C6-59E5-4526-9191-89F0C85FAFAA}" dt="2023-09-04T14:59:54.282" v="3963" actId="478"/>
          <ac:spMkLst>
            <pc:docMk/>
            <pc:sldMk cId="2297917504" sldId="2147478109"/>
            <ac:spMk id="11" creationId="{6E51FFAC-A8ED-DDC3-E70D-18BFD85A3B2B}"/>
          </ac:spMkLst>
        </pc:spChg>
        <pc:spChg chg="mod">
          <ac:chgData name="Marcella Stefania Sa Motta De Souza, Enel" userId="8ce67c84-6944-4c38-a8c9-89220c74a62b" providerId="ADAL" clId="{20FD70C6-59E5-4526-9191-89F0C85FAFAA}" dt="2023-09-05T17:48:34.503" v="5212"/>
          <ac:spMkLst>
            <pc:docMk/>
            <pc:sldMk cId="2297917504" sldId="2147478109"/>
            <ac:spMk id="12" creationId="{09B16DBE-4B96-1407-39B4-E2FCE0786FE0}"/>
          </ac:spMkLst>
        </pc:spChg>
        <pc:spChg chg="mod">
          <ac:chgData name="Marcella Stefania Sa Motta De Souza, Enel" userId="8ce67c84-6944-4c38-a8c9-89220c74a62b" providerId="ADAL" clId="{20FD70C6-59E5-4526-9191-89F0C85FAFAA}" dt="2023-09-05T17:48:34.503" v="5212"/>
          <ac:spMkLst>
            <pc:docMk/>
            <pc:sldMk cId="2297917504" sldId="2147478109"/>
            <ac:spMk id="13" creationId="{A8C0EDA4-668D-DB2E-2BD0-22ADEEF8EDA0}"/>
          </ac:spMkLst>
        </pc:spChg>
        <pc:spChg chg="add mod">
          <ac:chgData name="Marcella Stefania Sa Motta De Souza, Enel" userId="8ce67c84-6944-4c38-a8c9-89220c74a62b" providerId="ADAL" clId="{20FD70C6-59E5-4526-9191-89F0C85FAFAA}" dt="2023-09-05T17:51:34.314" v="5268" actId="12788"/>
          <ac:spMkLst>
            <pc:docMk/>
            <pc:sldMk cId="2297917504" sldId="2147478109"/>
            <ac:spMk id="14" creationId="{51276AD8-7BE0-AD79-F3B4-2118F442EC84}"/>
          </ac:spMkLst>
        </pc:spChg>
        <pc:spChg chg="mod">
          <ac:chgData name="Marcella Stefania Sa Motta De Souza, Enel" userId="8ce67c84-6944-4c38-a8c9-89220c74a62b" providerId="ADAL" clId="{20FD70C6-59E5-4526-9191-89F0C85FAFAA}" dt="2023-09-05T17:48:44.795" v="5214"/>
          <ac:spMkLst>
            <pc:docMk/>
            <pc:sldMk cId="2297917504" sldId="2147478109"/>
            <ac:spMk id="16" creationId="{17306D85-0730-BBE5-ED65-E547781B5E6F}"/>
          </ac:spMkLst>
        </pc:spChg>
        <pc:spChg chg="mod">
          <ac:chgData name="Marcella Stefania Sa Motta De Souza, Enel" userId="8ce67c84-6944-4c38-a8c9-89220c74a62b" providerId="ADAL" clId="{20FD70C6-59E5-4526-9191-89F0C85FAFAA}" dt="2023-09-05T17:50:07.616" v="5220" actId="14100"/>
          <ac:spMkLst>
            <pc:docMk/>
            <pc:sldMk cId="2297917504" sldId="2147478109"/>
            <ac:spMk id="17" creationId="{BACB70C3-33B3-9DAA-C88F-FBED8E351638}"/>
          </ac:spMkLst>
        </pc:spChg>
        <pc:spChg chg="add mod">
          <ac:chgData name="Marcella Stefania Sa Motta De Souza, Enel" userId="8ce67c84-6944-4c38-a8c9-89220c74a62b" providerId="ADAL" clId="{20FD70C6-59E5-4526-9191-89F0C85FAFAA}" dt="2023-09-05T17:51:34.314" v="5268" actId="12788"/>
          <ac:spMkLst>
            <pc:docMk/>
            <pc:sldMk cId="2297917504" sldId="2147478109"/>
            <ac:spMk id="18" creationId="{880C53D2-3A8E-360F-F556-C0E11B9978DE}"/>
          </ac:spMkLst>
        </pc:spChg>
        <pc:spChg chg="del">
          <ac:chgData name="Marcella Stefania Sa Motta De Souza, Enel" userId="8ce67c84-6944-4c38-a8c9-89220c74a62b" providerId="ADAL" clId="{20FD70C6-59E5-4526-9191-89F0C85FAFAA}" dt="2023-09-04T14:58:20.304" v="3859" actId="478"/>
          <ac:spMkLst>
            <pc:docMk/>
            <pc:sldMk cId="2297917504" sldId="2147478109"/>
            <ac:spMk id="55" creationId="{D17D1CC5-53FF-CC3C-3C09-C689C464B3F0}"/>
          </ac:spMkLst>
        </pc:spChg>
        <pc:spChg chg="del">
          <ac:chgData name="Marcella Stefania Sa Motta De Souza, Enel" userId="8ce67c84-6944-4c38-a8c9-89220c74a62b" providerId="ADAL" clId="{20FD70C6-59E5-4526-9191-89F0C85FAFAA}" dt="2023-09-04T14:58:20.304" v="3859" actId="478"/>
          <ac:spMkLst>
            <pc:docMk/>
            <pc:sldMk cId="2297917504" sldId="2147478109"/>
            <ac:spMk id="113" creationId="{D17D1CC5-53FF-CC3C-3C09-C689C464B3F0}"/>
          </ac:spMkLst>
        </pc:spChg>
        <pc:spChg chg="del">
          <ac:chgData name="Marcella Stefania Sa Motta De Souza, Enel" userId="8ce67c84-6944-4c38-a8c9-89220c74a62b" providerId="ADAL" clId="{20FD70C6-59E5-4526-9191-89F0C85FAFAA}" dt="2023-09-04T14:58:22.218" v="3860" actId="478"/>
          <ac:spMkLst>
            <pc:docMk/>
            <pc:sldMk cId="2297917504" sldId="2147478109"/>
            <ac:spMk id="121" creationId="{D17D1CC5-53FF-CC3C-3C09-C689C464B3F0}"/>
          </ac:spMkLst>
        </pc:spChg>
        <pc:grpChg chg="add mod">
          <ac:chgData name="Marcella Stefania Sa Motta De Souza, Enel" userId="8ce67c84-6944-4c38-a8c9-89220c74a62b" providerId="ADAL" clId="{20FD70C6-59E5-4526-9191-89F0C85FAFAA}" dt="2023-09-05T17:48:54.220" v="5216" actId="1076"/>
          <ac:grpSpMkLst>
            <pc:docMk/>
            <pc:sldMk cId="2297917504" sldId="2147478109"/>
            <ac:grpSpMk id="6" creationId="{539EF885-FC6B-D5C3-D7CE-C251E6D7AF7F}"/>
          </ac:grpSpMkLst>
        </pc:grpChg>
        <pc:grpChg chg="add mod">
          <ac:chgData name="Marcella Stefania Sa Motta De Souza, Enel" userId="8ce67c84-6944-4c38-a8c9-89220c74a62b" providerId="ADAL" clId="{20FD70C6-59E5-4526-9191-89F0C85FAFAA}" dt="2023-09-05T17:48:41.535" v="5213" actId="1076"/>
          <ac:grpSpMkLst>
            <pc:docMk/>
            <pc:sldMk cId="2297917504" sldId="2147478109"/>
            <ac:grpSpMk id="11" creationId="{32986D3B-6FB5-D784-DC6B-472A53C83750}"/>
          </ac:grpSpMkLst>
        </pc:grpChg>
        <pc:grpChg chg="add mod">
          <ac:chgData name="Marcella Stefania Sa Motta De Souza, Enel" userId="8ce67c84-6944-4c38-a8c9-89220c74a62b" providerId="ADAL" clId="{20FD70C6-59E5-4526-9191-89F0C85FAFAA}" dt="2023-09-05T17:48:49.469" v="5215" actId="1076"/>
          <ac:grpSpMkLst>
            <pc:docMk/>
            <pc:sldMk cId="2297917504" sldId="2147478109"/>
            <ac:grpSpMk id="15" creationId="{A08D3BEA-BF4B-EDBA-41B4-D1311347CAB0}"/>
          </ac:grpSpMkLst>
        </pc:grpChg>
        <pc:grpChg chg="del">
          <ac:chgData name="Marcella Stefania Sa Motta De Souza, Enel" userId="8ce67c84-6944-4c38-a8c9-89220c74a62b" providerId="ADAL" clId="{20FD70C6-59E5-4526-9191-89F0C85FAFAA}" dt="2023-09-04T14:58:20.304" v="3859" actId="478"/>
          <ac:grpSpMkLst>
            <pc:docMk/>
            <pc:sldMk cId="2297917504" sldId="2147478109"/>
            <ac:grpSpMk id="52" creationId="{09D6CDDB-2E86-8799-F1AD-AD065B9A633A}"/>
          </ac:grpSpMkLst>
        </pc:grpChg>
        <pc:grpChg chg="del">
          <ac:chgData name="Marcella Stefania Sa Motta De Souza, Enel" userId="8ce67c84-6944-4c38-a8c9-89220c74a62b" providerId="ADAL" clId="{20FD70C6-59E5-4526-9191-89F0C85FAFAA}" dt="2023-09-04T14:58:20.304" v="3859" actId="478"/>
          <ac:grpSpMkLst>
            <pc:docMk/>
            <pc:sldMk cId="2297917504" sldId="2147478109"/>
            <ac:grpSpMk id="110" creationId="{09D6CDDB-2E86-8799-F1AD-AD065B9A633A}"/>
          </ac:grpSpMkLst>
        </pc:grpChg>
        <pc:grpChg chg="del">
          <ac:chgData name="Marcella Stefania Sa Motta De Souza, Enel" userId="8ce67c84-6944-4c38-a8c9-89220c74a62b" providerId="ADAL" clId="{20FD70C6-59E5-4526-9191-89F0C85FAFAA}" dt="2023-09-04T14:58:20.304" v="3859" actId="478"/>
          <ac:grpSpMkLst>
            <pc:docMk/>
            <pc:sldMk cId="2297917504" sldId="2147478109"/>
            <ac:grpSpMk id="118" creationId="{09D6CDDB-2E86-8799-F1AD-AD065B9A633A}"/>
          </ac:grpSpMkLst>
        </pc:grpChg>
        <pc:graphicFrameChg chg="mod modGraphic">
          <ac:chgData name="Marcella Stefania Sa Motta De Souza, Enel" userId="8ce67c84-6944-4c38-a8c9-89220c74a62b" providerId="ADAL" clId="{20FD70C6-59E5-4526-9191-89F0C85FAFAA}" dt="2023-09-05T17:50:45.947" v="5265" actId="20577"/>
          <ac:graphicFrameMkLst>
            <pc:docMk/>
            <pc:sldMk cId="2297917504" sldId="2147478109"/>
            <ac:graphicFrameMk id="8" creationId="{521CE180-A201-B6B4-CE14-7D692A64C7CA}"/>
          </ac:graphicFrameMkLst>
        </pc:graphicFrameChg>
      </pc:sldChg>
      <pc:sldChg chg="del">
        <pc:chgData name="Marcella Stefania Sa Motta De Souza, Enel" userId="8ce67c84-6944-4c38-a8c9-89220c74a62b" providerId="ADAL" clId="{20FD70C6-59E5-4526-9191-89F0C85FAFAA}" dt="2023-09-04T13:14:26.444" v="371" actId="47"/>
        <pc:sldMkLst>
          <pc:docMk/>
          <pc:sldMk cId="1543031668" sldId="2147478110"/>
        </pc:sldMkLst>
      </pc:sldChg>
      <pc:sldChg chg="addSp delSp modSp mod">
        <pc:chgData name="Marcella Stefania Sa Motta De Souza, Enel" userId="8ce67c84-6944-4c38-a8c9-89220c74a62b" providerId="ADAL" clId="{20FD70C6-59E5-4526-9191-89F0C85FAFAA}" dt="2023-09-04T14:23:01.054" v="3435" actId="1076"/>
        <pc:sldMkLst>
          <pc:docMk/>
          <pc:sldMk cId="1255502560" sldId="2147478111"/>
        </pc:sldMkLst>
        <pc:spChg chg="add mod">
          <ac:chgData name="Marcella Stefania Sa Motta De Souza, Enel" userId="8ce67c84-6944-4c38-a8c9-89220c74a62b" providerId="ADAL" clId="{20FD70C6-59E5-4526-9191-89F0C85FAFAA}" dt="2023-09-04T14:23:01.054" v="3435" actId="1076"/>
          <ac:spMkLst>
            <pc:docMk/>
            <pc:sldMk cId="1255502560" sldId="2147478111"/>
            <ac:spMk id="6" creationId="{669571FE-496A-BFEC-E85C-97009B0834BB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17:22.360" v="2975" actId="113"/>
          <ac:spMkLst>
            <pc:docMk/>
            <pc:sldMk cId="1255502560" sldId="2147478111"/>
            <ac:spMk id="8" creationId="{52DB3D9C-9794-D258-AE44-2C206444B3B4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19:50.383" v="3049" actId="20577"/>
          <ac:spMkLst>
            <pc:docMk/>
            <pc:sldMk cId="1255502560" sldId="2147478111"/>
            <ac:spMk id="10" creationId="{D83EE5F6-7C6D-F78F-00A3-241A92015DDE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17:50.338" v="3009" actId="1076"/>
          <ac:spMkLst>
            <pc:docMk/>
            <pc:sldMk cId="1255502560" sldId="2147478111"/>
            <ac:spMk id="11" creationId="{390CB198-1486-E445-D2DB-449C038CF2D5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18:02.665" v="3016" actId="1076"/>
          <ac:spMkLst>
            <pc:docMk/>
            <pc:sldMk cId="1255502560" sldId="2147478111"/>
            <ac:spMk id="12" creationId="{9C9DE2F4-F573-00CC-60AA-4CC8F90B24D5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19:47.956" v="3048" actId="1076"/>
          <ac:spMkLst>
            <pc:docMk/>
            <pc:sldMk cId="1255502560" sldId="2147478111"/>
            <ac:spMk id="13" creationId="{622F0CF4-B4F7-3637-1974-32D3C383D4F5}"/>
          </ac:spMkLst>
        </pc:spChg>
        <pc:spChg chg="add mod">
          <ac:chgData name="Marcella Stefania Sa Motta De Souza, Enel" userId="8ce67c84-6944-4c38-a8c9-89220c74a62b" providerId="ADAL" clId="{20FD70C6-59E5-4526-9191-89F0C85FAFAA}" dt="2023-09-04T14:19:37.078" v="3041" actId="20577"/>
          <ac:spMkLst>
            <pc:docMk/>
            <pc:sldMk cId="1255502560" sldId="2147478111"/>
            <ac:spMk id="15" creationId="{B73B01FF-4092-747F-B894-E46518A4853A}"/>
          </ac:spMkLst>
        </pc:spChg>
        <pc:picChg chg="mod">
          <ac:chgData name="Marcella Stefania Sa Motta De Souza, Enel" userId="8ce67c84-6944-4c38-a8c9-89220c74a62b" providerId="ADAL" clId="{20FD70C6-59E5-4526-9191-89F0C85FAFAA}" dt="2023-09-04T14:17:52.619" v="3010" actId="1076"/>
          <ac:picMkLst>
            <pc:docMk/>
            <pc:sldMk cId="1255502560" sldId="2147478111"/>
            <ac:picMk id="3" creationId="{AEE97C42-FB57-859A-6C09-CB24C16A87D6}"/>
          </ac:picMkLst>
        </pc:picChg>
        <pc:picChg chg="mod">
          <ac:chgData name="Marcella Stefania Sa Motta De Souza, Enel" userId="8ce67c84-6944-4c38-a8c9-89220c74a62b" providerId="ADAL" clId="{20FD70C6-59E5-4526-9191-89F0C85FAFAA}" dt="2023-09-04T14:17:37.432" v="2997" actId="1076"/>
          <ac:picMkLst>
            <pc:docMk/>
            <pc:sldMk cId="1255502560" sldId="2147478111"/>
            <ac:picMk id="5" creationId="{D3BEAEE2-C3EA-D3CD-C294-E4A4F482F863}"/>
          </ac:picMkLst>
        </pc:picChg>
        <pc:picChg chg="mod">
          <ac:chgData name="Marcella Stefania Sa Motta De Souza, Enel" userId="8ce67c84-6944-4c38-a8c9-89220c74a62b" providerId="ADAL" clId="{20FD70C6-59E5-4526-9191-89F0C85FAFAA}" dt="2023-09-04T14:22:59.959" v="3434" actId="1076"/>
          <ac:picMkLst>
            <pc:docMk/>
            <pc:sldMk cId="1255502560" sldId="2147478111"/>
            <ac:picMk id="7" creationId="{437699DC-FE9C-2263-C030-04973BBE987A}"/>
          </ac:picMkLst>
        </pc:picChg>
        <pc:picChg chg="add del mod">
          <ac:chgData name="Marcella Stefania Sa Motta De Souza, Enel" userId="8ce67c84-6944-4c38-a8c9-89220c74a62b" providerId="ADAL" clId="{20FD70C6-59E5-4526-9191-89F0C85FAFAA}" dt="2023-09-04T14:18:51.965" v="3025" actId="478"/>
          <ac:picMkLst>
            <pc:docMk/>
            <pc:sldMk cId="1255502560" sldId="2147478111"/>
            <ac:picMk id="14" creationId="{70316CBE-026D-F85F-5C6E-EF04F61A97AC}"/>
          </ac:picMkLst>
        </pc:picChg>
      </pc:sldChg>
      <pc:sldChg chg="delSp modSp del mod modShow">
        <pc:chgData name="Marcella Stefania Sa Motta De Souza, Enel" userId="8ce67c84-6944-4c38-a8c9-89220c74a62b" providerId="ADAL" clId="{20FD70C6-59E5-4526-9191-89F0C85FAFAA}" dt="2023-09-06T14:05:16.904" v="6147" actId="47"/>
        <pc:sldMkLst>
          <pc:docMk/>
          <pc:sldMk cId="1151764951" sldId="2147478112"/>
        </pc:sldMkLst>
        <pc:spChg chg="mod">
          <ac:chgData name="Marcella Stefania Sa Motta De Souza, Enel" userId="8ce67c84-6944-4c38-a8c9-89220c74a62b" providerId="ADAL" clId="{20FD70C6-59E5-4526-9191-89F0C85FAFAA}" dt="2023-09-04T13:04:53.283" v="134" actId="14100"/>
          <ac:spMkLst>
            <pc:docMk/>
            <pc:sldMk cId="1151764951" sldId="2147478112"/>
            <ac:spMk id="93" creationId="{808B907F-7F32-35CF-FD48-4B023C51B057}"/>
          </ac:spMkLst>
        </pc:spChg>
        <pc:spChg chg="mod">
          <ac:chgData name="Marcella Stefania Sa Motta De Souza, Enel" userId="8ce67c84-6944-4c38-a8c9-89220c74a62b" providerId="ADAL" clId="{20FD70C6-59E5-4526-9191-89F0C85FAFAA}" dt="2023-09-04T13:05:15.887" v="137" actId="20577"/>
          <ac:spMkLst>
            <pc:docMk/>
            <pc:sldMk cId="1151764951" sldId="2147478112"/>
            <ac:spMk id="94" creationId="{6FDF6788-029B-8D05-0028-63C292F70998}"/>
          </ac:spMkLst>
        </pc:spChg>
        <pc:cxnChg chg="del">
          <ac:chgData name="Marcella Stefania Sa Motta De Souza, Enel" userId="8ce67c84-6944-4c38-a8c9-89220c74a62b" providerId="ADAL" clId="{20FD70C6-59E5-4526-9191-89F0C85FAFAA}" dt="2023-09-04T13:05:39.910" v="138" actId="478"/>
          <ac:cxnSpMkLst>
            <pc:docMk/>
            <pc:sldMk cId="1151764951" sldId="2147478112"/>
            <ac:cxnSpMk id="230" creationId="{BFE5F2AC-8EFA-D7FC-0C25-A2BFCB83DA79}"/>
          </ac:cxnSpMkLst>
        </pc:cxnChg>
        <pc:cxnChg chg="del">
          <ac:chgData name="Marcella Stefania Sa Motta De Souza, Enel" userId="8ce67c84-6944-4c38-a8c9-89220c74a62b" providerId="ADAL" clId="{20FD70C6-59E5-4526-9191-89F0C85FAFAA}" dt="2023-09-04T13:05:39.910" v="138" actId="478"/>
          <ac:cxnSpMkLst>
            <pc:docMk/>
            <pc:sldMk cId="1151764951" sldId="2147478112"/>
            <ac:cxnSpMk id="232" creationId="{1E753F9A-8404-61A2-40B2-1168285FC24F}"/>
          </ac:cxnSpMkLst>
        </pc:cxnChg>
        <pc:cxnChg chg="del">
          <ac:chgData name="Marcella Stefania Sa Motta De Souza, Enel" userId="8ce67c84-6944-4c38-a8c9-89220c74a62b" providerId="ADAL" clId="{20FD70C6-59E5-4526-9191-89F0C85FAFAA}" dt="2023-09-04T13:05:39.910" v="138" actId="478"/>
          <ac:cxnSpMkLst>
            <pc:docMk/>
            <pc:sldMk cId="1151764951" sldId="2147478112"/>
            <ac:cxnSpMk id="233" creationId="{7FAACBF9-F1DA-DD3E-3FF5-17AA6A81066E}"/>
          </ac:cxnSpMkLst>
        </pc:cxnChg>
        <pc:cxnChg chg="del">
          <ac:chgData name="Marcella Stefania Sa Motta De Souza, Enel" userId="8ce67c84-6944-4c38-a8c9-89220c74a62b" providerId="ADAL" clId="{20FD70C6-59E5-4526-9191-89F0C85FAFAA}" dt="2023-09-04T13:05:39.910" v="138" actId="478"/>
          <ac:cxnSpMkLst>
            <pc:docMk/>
            <pc:sldMk cId="1151764951" sldId="2147478112"/>
            <ac:cxnSpMk id="234" creationId="{400FCB77-EF2C-75AE-10D3-6979777507EC}"/>
          </ac:cxnSpMkLst>
        </pc:cxnChg>
      </pc:sldChg>
      <pc:sldChg chg="modSp mod modShow">
        <pc:chgData name="Marcella Stefania Sa Motta De Souza, Enel" userId="8ce67c84-6944-4c38-a8c9-89220c74a62b" providerId="ADAL" clId="{20FD70C6-59E5-4526-9191-89F0C85FAFAA}" dt="2023-09-06T14:43:43.255" v="6229" actId="1037"/>
        <pc:sldMkLst>
          <pc:docMk/>
          <pc:sldMk cId="3944587614" sldId="2147478113"/>
        </pc:sldMkLst>
        <pc:spChg chg="mod">
          <ac:chgData name="Marcella Stefania Sa Motta De Souza, Enel" userId="8ce67c84-6944-4c38-a8c9-89220c74a62b" providerId="ADAL" clId="{20FD70C6-59E5-4526-9191-89F0C85FAFAA}" dt="2023-09-06T14:05:05.658" v="6146" actId="1076"/>
          <ac:spMkLst>
            <pc:docMk/>
            <pc:sldMk cId="3944587614" sldId="2147478113"/>
            <ac:spMk id="11" creationId="{999E8BA5-E445-C9D4-1B0A-3C851F207C74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05.658" v="6146" actId="1076"/>
          <ac:spMkLst>
            <pc:docMk/>
            <pc:sldMk cId="3944587614" sldId="2147478113"/>
            <ac:spMk id="24" creationId="{DDE9EE5D-BF72-9469-29FC-70670691895B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05.658" v="6146" actId="1076"/>
          <ac:spMkLst>
            <pc:docMk/>
            <pc:sldMk cId="3944587614" sldId="2147478113"/>
            <ac:spMk id="27" creationId="{1939077F-2577-1F8E-927C-32902AC01B6C}"/>
          </ac:spMkLst>
        </pc:spChg>
        <pc:spChg chg="mod">
          <ac:chgData name="Marcella Stefania Sa Motta De Souza, Enel" userId="8ce67c84-6944-4c38-a8c9-89220c74a62b" providerId="ADAL" clId="{20FD70C6-59E5-4526-9191-89F0C85FAFAA}" dt="2023-09-06T14:43:43.255" v="6229" actId="1037"/>
          <ac:spMkLst>
            <pc:docMk/>
            <pc:sldMk cId="3944587614" sldId="2147478113"/>
            <ac:spMk id="31" creationId="{F21E6F4B-02D7-9327-6DA5-3B7146CE0F50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05.658" v="6146" actId="1076"/>
          <ac:spMkLst>
            <pc:docMk/>
            <pc:sldMk cId="3944587614" sldId="2147478113"/>
            <ac:spMk id="34" creationId="{9F607CB8-5DC1-91F3-CBF8-9AD87614DE2D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05.658" v="6146" actId="1076"/>
          <ac:spMkLst>
            <pc:docMk/>
            <pc:sldMk cId="3944587614" sldId="2147478113"/>
            <ac:spMk id="36" creationId="{3AAAE4A7-F692-5D65-3825-F904AB8882C4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47.671" v="6163" actId="1035"/>
          <ac:spMkLst>
            <pc:docMk/>
            <pc:sldMk cId="3944587614" sldId="2147478113"/>
            <ac:spMk id="37" creationId="{BD0BAF49-C9E4-CA29-E5B2-03AF0E8E5A2D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05.658" v="6146" actId="1076"/>
          <ac:spMkLst>
            <pc:docMk/>
            <pc:sldMk cId="3944587614" sldId="2147478113"/>
            <ac:spMk id="48" creationId="{65AA7886-D35C-5348-178B-84FA2727F643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05.658" v="6146" actId="1076"/>
          <ac:spMkLst>
            <pc:docMk/>
            <pc:sldMk cId="3944587614" sldId="2147478113"/>
            <ac:spMk id="63" creationId="{F34F71EC-0392-A9E6-9426-DDB95ECD2375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05.658" v="6146" actId="1076"/>
          <ac:spMkLst>
            <pc:docMk/>
            <pc:sldMk cId="3944587614" sldId="2147478113"/>
            <ac:spMk id="77" creationId="{EBC93CF0-8711-7D25-396B-C053EB1333CE}"/>
          </ac:spMkLst>
        </pc:spChg>
        <pc:spChg chg="mod">
          <ac:chgData name="Marcella Stefania Sa Motta De Souza, Enel" userId="8ce67c84-6944-4c38-a8c9-89220c74a62b" providerId="ADAL" clId="{20FD70C6-59E5-4526-9191-89F0C85FAFAA}" dt="2023-09-04T13:04:01.927" v="83" actId="1037"/>
          <ac:spMkLst>
            <pc:docMk/>
            <pc:sldMk cId="3944587614" sldId="2147478113"/>
            <ac:spMk id="93" creationId="{808B907F-7F32-35CF-FD48-4B023C51B057}"/>
          </ac:spMkLst>
        </pc:spChg>
        <pc:spChg chg="mod">
          <ac:chgData name="Marcella Stefania Sa Motta De Souza, Enel" userId="8ce67c84-6944-4c38-a8c9-89220c74a62b" providerId="ADAL" clId="{20FD70C6-59E5-4526-9191-89F0C85FAFAA}" dt="2023-09-04T13:04:13.714" v="100" actId="1037"/>
          <ac:spMkLst>
            <pc:docMk/>
            <pc:sldMk cId="3944587614" sldId="2147478113"/>
            <ac:spMk id="94" creationId="{6FDF6788-029B-8D05-0028-63C292F70998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36.678" v="6151" actId="1076"/>
          <ac:spMkLst>
            <pc:docMk/>
            <pc:sldMk cId="3944587614" sldId="2147478113"/>
            <ac:spMk id="118" creationId="{98DF912A-3F25-84A4-8FD7-86EE609A583F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40.026" v="6162" actId="1037"/>
          <ac:spMkLst>
            <pc:docMk/>
            <pc:sldMk cId="3944587614" sldId="2147478113"/>
            <ac:spMk id="245" creationId="{87265AB3-4F5C-E223-6D71-1BB5A996E378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40.026" v="6162" actId="1037"/>
          <ac:spMkLst>
            <pc:docMk/>
            <pc:sldMk cId="3944587614" sldId="2147478113"/>
            <ac:spMk id="247" creationId="{FA609BD2-786F-1113-FFA8-179AC2C3BA44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40.026" v="6162" actId="1037"/>
          <ac:spMkLst>
            <pc:docMk/>
            <pc:sldMk cId="3944587614" sldId="2147478113"/>
            <ac:spMk id="249" creationId="{EEA299AB-AF1D-7559-9E29-DF9C00F7EB9C}"/>
          </ac:spMkLst>
        </pc:spChg>
        <pc:spChg chg="mod">
          <ac:chgData name="Marcella Stefania Sa Motta De Souza, Enel" userId="8ce67c84-6944-4c38-a8c9-89220c74a62b" providerId="ADAL" clId="{20FD70C6-59E5-4526-9191-89F0C85FAFAA}" dt="2023-09-06T14:05:40.026" v="6162" actId="1037"/>
          <ac:spMkLst>
            <pc:docMk/>
            <pc:sldMk cId="3944587614" sldId="2147478113"/>
            <ac:spMk id="250" creationId="{03C3E12D-08A0-77BD-3C2F-B019E4C22D22}"/>
          </ac:spMkLst>
        </pc:spChg>
        <pc:graphicFrameChg chg="mod">
          <ac:chgData name="Marcella Stefania Sa Motta De Souza, Enel" userId="8ce67c84-6944-4c38-a8c9-89220c74a62b" providerId="ADAL" clId="{20FD70C6-59E5-4526-9191-89F0C85FAFAA}" dt="2023-09-06T14:05:05.658" v="6146" actId="1076"/>
          <ac:graphicFrameMkLst>
            <pc:docMk/>
            <pc:sldMk cId="3944587614" sldId="2147478113"/>
            <ac:graphicFrameMk id="109" creationId="{7727617E-4963-369C-2DAB-B4F2AD078F01}"/>
          </ac:graphicFrameMkLst>
        </pc:graphicFrame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38" creationId="{00F548BD-F1BC-53EC-5959-58DB82322203}"/>
          </ac:cxnSpMkLst>
        </pc:cxn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39" creationId="{60E903CE-0659-E9F6-DA57-1E4F82314F55}"/>
          </ac:cxnSpMkLst>
        </pc:cxn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40" creationId="{014C8AC5-2C00-9879-3335-DB81AA160D9D}"/>
          </ac:cxnSpMkLst>
        </pc:cxn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50" creationId="{C2358B49-5ABA-321C-75CF-9CAE55D42A65}"/>
          </ac:cxnSpMkLst>
        </pc:cxn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51" creationId="{F9C383FF-F751-FA5E-D890-848760B41A12}"/>
          </ac:cxnSpMkLst>
        </pc:cxn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52" creationId="{D59D1467-E3F3-EECA-B047-42A759B6D817}"/>
          </ac:cxnSpMkLst>
        </pc:cxn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65" creationId="{E053E61A-92E2-A68F-6A75-72F27D273209}"/>
          </ac:cxnSpMkLst>
        </pc:cxn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66" creationId="{5C3CB900-CEA0-8795-5F0B-8CD423F57AB1}"/>
          </ac:cxnSpMkLst>
        </pc:cxn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67" creationId="{0AC2DF45-4B5D-2066-F1B3-BA8D2FEFDD2B}"/>
          </ac:cxnSpMkLst>
        </pc:cxn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78" creationId="{8C14B548-BCC1-AA69-D4F9-D2FC823F370B}"/>
          </ac:cxnSpMkLst>
        </pc:cxn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79" creationId="{AF57CB62-B238-E2AE-A719-C3514C8B9050}"/>
          </ac:cxnSpMkLst>
        </pc:cxnChg>
        <pc:cxnChg chg="mod">
          <ac:chgData name="Marcella Stefania Sa Motta De Souza, Enel" userId="8ce67c84-6944-4c38-a8c9-89220c74a62b" providerId="ADAL" clId="{20FD70C6-59E5-4526-9191-89F0C85FAFAA}" dt="2023-09-06T14:05:05.658" v="6146" actId="1076"/>
          <ac:cxnSpMkLst>
            <pc:docMk/>
            <pc:sldMk cId="3944587614" sldId="2147478113"/>
            <ac:cxnSpMk id="80" creationId="{EA6A45D3-7631-1FFB-9293-1B343C8EBC1F}"/>
          </ac:cxnSpMkLst>
        </pc:cxnChg>
      </pc:sldChg>
      <pc:sldChg chg="addSp delSp modSp new mod">
        <pc:chgData name="Marcella Stefania Sa Motta De Souza, Enel" userId="8ce67c84-6944-4c38-a8c9-89220c74a62b" providerId="ADAL" clId="{20FD70C6-59E5-4526-9191-89F0C85FAFAA}" dt="2023-09-06T14:52:21.683" v="6599" actId="207"/>
        <pc:sldMkLst>
          <pc:docMk/>
          <pc:sldMk cId="4232449516" sldId="2147478114"/>
        </pc:sldMkLst>
        <pc:spChg chg="mod">
          <ac:chgData name="Marcella Stefania Sa Motta De Souza, Enel" userId="8ce67c84-6944-4c38-a8c9-89220c74a62b" providerId="ADAL" clId="{20FD70C6-59E5-4526-9191-89F0C85FAFAA}" dt="2023-09-04T13:09:04.552" v="244" actId="20577"/>
          <ac:spMkLst>
            <pc:docMk/>
            <pc:sldMk cId="4232449516" sldId="2147478114"/>
            <ac:spMk id="2" creationId="{2F5FA958-1857-83BE-830F-B8C6A842FD0F}"/>
          </ac:spMkLst>
        </pc:spChg>
        <pc:spChg chg="mod">
          <ac:chgData name="Marcella Stefania Sa Motta De Souza, Enel" userId="8ce67c84-6944-4c38-a8c9-89220c74a62b" providerId="ADAL" clId="{20FD70C6-59E5-4526-9191-89F0C85FAFAA}" dt="2023-09-04T13:09:13.273" v="280" actId="20577"/>
          <ac:spMkLst>
            <pc:docMk/>
            <pc:sldMk cId="4232449516" sldId="2147478114"/>
            <ac:spMk id="3" creationId="{7490006B-41F1-3630-9B8C-71EB41DD7931}"/>
          </ac:spMkLst>
        </pc:spChg>
        <pc:spChg chg="add mod">
          <ac:chgData name="Marcella Stefania Sa Motta De Souza, Enel" userId="8ce67c84-6944-4c38-a8c9-89220c74a62b" providerId="ADAL" clId="{20FD70C6-59E5-4526-9191-89F0C85FAFAA}" dt="2023-09-06T14:52:21.683" v="6599" actId="207"/>
          <ac:spMkLst>
            <pc:docMk/>
            <pc:sldMk cId="4232449516" sldId="2147478114"/>
            <ac:spMk id="4" creationId="{2DDC8B8C-88CC-9CA0-71E2-D7C437768F4A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4" creationId="{31A8D9C1-8799-D08E-2FD3-2B6C28E8BB43}"/>
          </ac:spMkLst>
        </pc:spChg>
        <pc:spChg chg="del mod">
          <ac:chgData name="Marcella Stefania Sa Motta De Souza, Enel" userId="8ce67c84-6944-4c38-a8c9-89220c74a62b" providerId="ADAL" clId="{20FD70C6-59E5-4526-9191-89F0C85FAFAA}" dt="2023-09-04T17:22:25.345" v="4129" actId="478"/>
          <ac:spMkLst>
            <pc:docMk/>
            <pc:sldMk cId="4232449516" sldId="2147478114"/>
            <ac:spMk id="4" creationId="{BB2E63F9-1AF0-FD10-43C4-461F410744CB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5" creationId="{6F486AFD-FC8E-FD6B-18D9-409AD1837AEC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6" creationId="{5EC5FFB7-CECC-DD63-B8A4-E0B3143C40EE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7" creationId="{A74E0264-BCEC-2F9D-A95F-B8462BF4F930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8" creationId="{6348D608-D8B5-CE75-A067-A6E351652CB4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9" creationId="{0D5BC9E5-F0E1-55DE-8A08-4F06001B62E0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10" creationId="{C2FBD170-7C01-C3C1-036F-EAD183727CDA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11" creationId="{ADE73645-17C7-451C-9373-ACA9AD8EF786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12" creationId="{1A890D8A-A301-4BC5-5BC8-851594D0D7E0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13" creationId="{977D57A1-5711-C857-051B-5C9C391069E5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14" creationId="{930DBC93-6510-C8FE-D9E1-7B003E3C613E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15" creationId="{7CA8FC12-0EB5-B49B-71AE-6B45EE2050C7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16" creationId="{C2A8E910-F0FC-6A68-CF87-28578D071E12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17" creationId="{E6D5FA76-7261-F408-C9E1-C13AD81E21B8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18" creationId="{20AC1232-7254-B69F-8C2D-6B0B7A44E599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12.879" v="145" actId="478"/>
          <ac:spMkLst>
            <pc:docMk/>
            <pc:sldMk cId="4232449516" sldId="2147478114"/>
            <ac:spMk id="19" creationId="{084300FE-3915-54DB-2046-4EF108FBEB54}"/>
          </ac:spMkLst>
        </pc:spChg>
        <pc:spChg chg="del">
          <ac:chgData name="Marcella Stefania Sa Motta De Souza, Enel" userId="8ce67c84-6944-4c38-a8c9-89220c74a62b" providerId="ADAL" clId="{20FD70C6-59E5-4526-9191-89F0C85FAFAA}" dt="2023-09-04T13:08:07.807" v="144" actId="478"/>
          <ac:spMkLst>
            <pc:docMk/>
            <pc:sldMk cId="4232449516" sldId="2147478114"/>
            <ac:spMk id="20" creationId="{F73A56A2-F121-E566-AF9C-B8455C9FACD9}"/>
          </ac:spMkLst>
        </pc:spChg>
        <pc:spChg chg="add mod">
          <ac:chgData name="Marcella Stefania Sa Motta De Souza, Enel" userId="8ce67c84-6944-4c38-a8c9-89220c74a62b" providerId="ADAL" clId="{20FD70C6-59E5-4526-9191-89F0C85FAFAA}" dt="2023-09-06T14:51:41.959" v="6597" actId="1038"/>
          <ac:spMkLst>
            <pc:docMk/>
            <pc:sldMk cId="4232449516" sldId="2147478114"/>
            <ac:spMk id="22" creationId="{63F872FF-F2C1-6CCF-774E-00837F29D8C3}"/>
          </ac:spMkLst>
        </pc:spChg>
        <pc:spChg chg="add mod">
          <ac:chgData name="Marcella Stefania Sa Motta De Souza, Enel" userId="8ce67c84-6944-4c38-a8c9-89220c74a62b" providerId="ADAL" clId="{20FD70C6-59E5-4526-9191-89F0C85FAFAA}" dt="2023-09-06T14:51:41.959" v="6597" actId="1038"/>
          <ac:spMkLst>
            <pc:docMk/>
            <pc:sldMk cId="4232449516" sldId="2147478114"/>
            <ac:spMk id="23" creationId="{FFE169D7-B5CE-DE88-5332-72D6196DA9D6}"/>
          </ac:spMkLst>
        </pc:spChg>
        <pc:spChg chg="add mod">
          <ac:chgData name="Marcella Stefania Sa Motta De Souza, Enel" userId="8ce67c84-6944-4c38-a8c9-89220c74a62b" providerId="ADAL" clId="{20FD70C6-59E5-4526-9191-89F0C85FAFAA}" dt="2023-09-06T14:51:41.959" v="6597" actId="1038"/>
          <ac:spMkLst>
            <pc:docMk/>
            <pc:sldMk cId="4232449516" sldId="2147478114"/>
            <ac:spMk id="24" creationId="{43E99637-5C45-3C1D-DA78-71CAF5C79EBF}"/>
          </ac:spMkLst>
        </pc:spChg>
        <pc:spChg chg="add mod">
          <ac:chgData name="Marcella Stefania Sa Motta De Souza, Enel" userId="8ce67c84-6944-4c38-a8c9-89220c74a62b" providerId="ADAL" clId="{20FD70C6-59E5-4526-9191-89F0C85FAFAA}" dt="2023-09-05T17:55:02.545" v="5307" actId="1076"/>
          <ac:spMkLst>
            <pc:docMk/>
            <pc:sldMk cId="4232449516" sldId="2147478114"/>
            <ac:spMk id="27" creationId="{BC05B29E-9DB8-3D73-07F5-E96BB2B4382B}"/>
          </ac:spMkLst>
        </pc:spChg>
        <pc:spChg chg="add mod">
          <ac:chgData name="Marcella Stefania Sa Motta De Souza, Enel" userId="8ce67c84-6944-4c38-a8c9-89220c74a62b" providerId="ADAL" clId="{20FD70C6-59E5-4526-9191-89F0C85FAFAA}" dt="2023-09-05T19:02:14.839" v="5855" actId="1076"/>
          <ac:spMkLst>
            <pc:docMk/>
            <pc:sldMk cId="4232449516" sldId="2147478114"/>
            <ac:spMk id="28" creationId="{4E410232-29E3-57B0-8E64-34FA9B949761}"/>
          </ac:spMkLst>
        </pc:spChg>
        <pc:spChg chg="del mod">
          <ac:chgData name="Marcella Stefania Sa Motta De Souza, Enel" userId="8ce67c84-6944-4c38-a8c9-89220c74a62b" providerId="ADAL" clId="{20FD70C6-59E5-4526-9191-89F0C85FAFAA}" dt="2023-09-04T17:58:23.011" v="4374" actId="478"/>
          <ac:spMkLst>
            <pc:docMk/>
            <pc:sldMk cId="4232449516" sldId="2147478114"/>
            <ac:spMk id="60" creationId="{ABA879BE-1F6E-804F-3CA9-B5370E358CA7}"/>
          </ac:spMkLst>
        </pc:spChg>
        <pc:grpChg chg="mod">
          <ac:chgData name="Marcella Stefania Sa Motta De Souza, Enel" userId="8ce67c84-6944-4c38-a8c9-89220c74a62b" providerId="ADAL" clId="{20FD70C6-59E5-4526-9191-89F0C85FAFAA}" dt="2023-09-06T14:51:41.959" v="6597" actId="1038"/>
          <ac:grpSpMkLst>
            <pc:docMk/>
            <pc:sldMk cId="4232449516" sldId="2147478114"/>
            <ac:grpSpMk id="12" creationId="{953D21BC-1C5D-F510-B6B5-E48358B6DBCE}"/>
          </ac:grpSpMkLst>
        </pc:grpChg>
        <pc:grpChg chg="mod">
          <ac:chgData name="Marcella Stefania Sa Motta De Souza, Enel" userId="8ce67c84-6944-4c38-a8c9-89220c74a62b" providerId="ADAL" clId="{20FD70C6-59E5-4526-9191-89F0C85FAFAA}" dt="2023-09-06T14:51:41.959" v="6597" actId="1038"/>
          <ac:grpSpMkLst>
            <pc:docMk/>
            <pc:sldMk cId="4232449516" sldId="2147478114"/>
            <ac:grpSpMk id="17" creationId="{C9EA22A9-DD54-FED7-8836-2BECB5DFBB0E}"/>
          </ac:grpSpMkLst>
        </pc:grpChg>
        <pc:grpChg chg="mod">
          <ac:chgData name="Marcella Stefania Sa Motta De Souza, Enel" userId="8ce67c84-6944-4c38-a8c9-89220c74a62b" providerId="ADAL" clId="{20FD70C6-59E5-4526-9191-89F0C85FAFAA}" dt="2023-09-06T14:51:41.959" v="6597" actId="1038"/>
          <ac:grpSpMkLst>
            <pc:docMk/>
            <pc:sldMk cId="4232449516" sldId="2147478114"/>
            <ac:grpSpMk id="55" creationId="{27AFD5BA-9AE3-5B2D-E964-257A293E1A57}"/>
          </ac:grpSpMkLst>
        </pc:grpChg>
        <pc:picChg chg="add mod">
          <ac:chgData name="Marcella Stefania Sa Motta De Souza, Enel" userId="8ce67c84-6944-4c38-a8c9-89220c74a62b" providerId="ADAL" clId="{20FD70C6-59E5-4526-9191-89F0C85FAFAA}" dt="2023-09-05T17:55:08.933" v="5310" actId="14100"/>
          <ac:picMkLst>
            <pc:docMk/>
            <pc:sldMk cId="4232449516" sldId="2147478114"/>
            <ac:picMk id="26" creationId="{3540DB0C-7568-7AAB-C6AD-3362AFE83A40}"/>
          </ac:picMkLst>
        </pc:picChg>
      </pc:sldChg>
      <pc:sldChg chg="addSp delSp modSp new mod">
        <pc:chgData name="Marcella Stefania Sa Motta De Souza, Enel" userId="8ce67c84-6944-4c38-a8c9-89220c74a62b" providerId="ADAL" clId="{20FD70C6-59E5-4526-9191-89F0C85FAFAA}" dt="2023-09-04T13:13:47.678" v="369" actId="207"/>
        <pc:sldMkLst>
          <pc:docMk/>
          <pc:sldMk cId="3854952132" sldId="2147478115"/>
        </pc:sldMkLst>
        <pc:spChg chg="del">
          <ac:chgData name="Marcella Stefania Sa Motta De Souza, Enel" userId="8ce67c84-6944-4c38-a8c9-89220c74a62b" providerId="ADAL" clId="{20FD70C6-59E5-4526-9191-89F0C85FAFAA}" dt="2023-09-04T13:11:15.692" v="305" actId="478"/>
          <ac:spMkLst>
            <pc:docMk/>
            <pc:sldMk cId="3854952132" sldId="2147478115"/>
            <ac:spMk id="2" creationId="{C06001A7-86C7-85C4-6BC3-593DD9537627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15.692" v="305" actId="478"/>
          <ac:spMkLst>
            <pc:docMk/>
            <pc:sldMk cId="3854952132" sldId="2147478115"/>
            <ac:spMk id="3" creationId="{CA213736-0F32-0773-792B-FBD2965BD4D7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4" creationId="{F402A981-1E9C-F108-02B7-FF2C5A0684A7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5" creationId="{DF6877ED-2F45-9C9E-811B-074305F1759B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6" creationId="{31E024B5-0041-A88D-A164-90A728677E3D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7" creationId="{3E77E89E-AC3A-E2A9-0037-F4AE486FE02A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8" creationId="{26624F5E-D9DB-CAB8-F9CE-554390971835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9" creationId="{1C6A8598-7288-5807-EB27-EFE53CDBD8AD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10" creationId="{B9D392D0-A28F-E662-2074-93BF716AF542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11" creationId="{F0AF8EC0-9216-5388-3311-655B28E1AB22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12" creationId="{E09D9D62-3501-9815-41A9-90E1B928FC07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13" creationId="{16C227B2-5CF8-D8B0-806D-321F2A756E07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14" creationId="{1C960D53-B867-3F81-1BE8-8B2067CEDB50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15" creationId="{0592BDC4-E615-D0CF-A0CD-116B8EAA9C7E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16" creationId="{FF1AFAF0-48C1-740E-723B-32FB75A2B1DD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17" creationId="{10087EE6-14B5-9109-8F4E-1459CA4CA18E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18" creationId="{F0076BA1-BF2C-1F6A-1B59-4C0D6C9C9554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7.251" v="304" actId="478"/>
          <ac:spMkLst>
            <pc:docMk/>
            <pc:sldMk cId="3854952132" sldId="2147478115"/>
            <ac:spMk id="19" creationId="{1CC3DAB4-A7A9-6661-718B-8FBE2008EB95}"/>
          </ac:spMkLst>
        </pc:spChg>
        <pc:spChg chg="del">
          <ac:chgData name="Marcella Stefania Sa Motta De Souza, Enel" userId="8ce67c84-6944-4c38-a8c9-89220c74a62b" providerId="ADAL" clId="{20FD70C6-59E5-4526-9191-89F0C85FAFAA}" dt="2023-09-04T13:11:03.523" v="303" actId="478"/>
          <ac:spMkLst>
            <pc:docMk/>
            <pc:sldMk cId="3854952132" sldId="2147478115"/>
            <ac:spMk id="20" creationId="{E30BFA81-C20F-343C-9354-283F9AAA1DB2}"/>
          </ac:spMkLst>
        </pc:spChg>
        <pc:spChg chg="add mod">
          <ac:chgData name="Marcella Stefania Sa Motta De Souza, Enel" userId="8ce67c84-6944-4c38-a8c9-89220c74a62b" providerId="ADAL" clId="{20FD70C6-59E5-4526-9191-89F0C85FAFAA}" dt="2023-09-04T13:13:47.678" v="369" actId="207"/>
          <ac:spMkLst>
            <pc:docMk/>
            <pc:sldMk cId="3854952132" sldId="2147478115"/>
            <ac:spMk id="22" creationId="{51733C12-6D21-A6CC-560D-FC66FB9B12DF}"/>
          </ac:spMkLst>
        </pc:spChg>
      </pc:sldChg>
      <pc:sldChg chg="modSp add del mod">
        <pc:chgData name="Marcella Stefania Sa Motta De Souza, Enel" userId="8ce67c84-6944-4c38-a8c9-89220c74a62b" providerId="ADAL" clId="{20FD70C6-59E5-4526-9191-89F0C85FAFAA}" dt="2023-09-05T17:55:57.779" v="5391" actId="47"/>
        <pc:sldMkLst>
          <pc:docMk/>
          <pc:sldMk cId="2307496636" sldId="2147478116"/>
        </pc:sldMkLst>
        <pc:spChg chg="mod">
          <ac:chgData name="Marcella Stefania Sa Motta De Souza, Enel" userId="8ce67c84-6944-4c38-a8c9-89220c74a62b" providerId="ADAL" clId="{20FD70C6-59E5-4526-9191-89F0C85FAFAA}" dt="2023-09-04T13:18:09.089" v="545" actId="20577"/>
          <ac:spMkLst>
            <pc:docMk/>
            <pc:sldMk cId="2307496636" sldId="2147478116"/>
            <ac:spMk id="2" creationId="{51C7C354-4C7B-FC39-9EB2-786F5CBDD591}"/>
          </ac:spMkLst>
        </pc:spChg>
        <pc:spChg chg="mod">
          <ac:chgData name="Marcella Stefania Sa Motta De Souza, Enel" userId="8ce67c84-6944-4c38-a8c9-89220c74a62b" providerId="ADAL" clId="{20FD70C6-59E5-4526-9191-89F0C85FAFAA}" dt="2023-09-04T13:18:03.724" v="516"/>
          <ac:spMkLst>
            <pc:docMk/>
            <pc:sldMk cId="2307496636" sldId="2147478116"/>
            <ac:spMk id="9" creationId="{18DF2916-3923-414A-C6B8-809A5F5EDBBE}"/>
          </ac:spMkLst>
        </pc:spChg>
      </pc:sldChg>
      <pc:sldChg chg="addSp delSp modSp add mod">
        <pc:chgData name="Marcella Stefania Sa Motta De Souza, Enel" userId="8ce67c84-6944-4c38-a8c9-89220c74a62b" providerId="ADAL" clId="{20FD70C6-59E5-4526-9191-89F0C85FAFAA}" dt="2023-09-04T13:54:01.226" v="2137" actId="478"/>
        <pc:sldMkLst>
          <pc:docMk/>
          <pc:sldMk cId="1782831658" sldId="2147478117"/>
        </pc:sldMkLst>
        <pc:spChg chg="del">
          <ac:chgData name="Marcella Stefania Sa Motta De Souza, Enel" userId="8ce67c84-6944-4c38-a8c9-89220c74a62b" providerId="ADAL" clId="{20FD70C6-59E5-4526-9191-89F0C85FAFAA}" dt="2023-09-04T13:53:58.947" v="2136" actId="478"/>
          <ac:spMkLst>
            <pc:docMk/>
            <pc:sldMk cId="1782831658" sldId="2147478117"/>
            <ac:spMk id="2" creationId="{51C7C354-4C7B-FC39-9EB2-786F5CBDD591}"/>
          </ac:spMkLst>
        </pc:spChg>
        <pc:spChg chg="del">
          <ac:chgData name="Marcella Stefania Sa Motta De Souza, Enel" userId="8ce67c84-6944-4c38-a8c9-89220c74a62b" providerId="ADAL" clId="{20FD70C6-59E5-4526-9191-89F0C85FAFAA}" dt="2023-09-04T13:54:01.226" v="2137" actId="478"/>
          <ac:spMkLst>
            <pc:docMk/>
            <pc:sldMk cId="1782831658" sldId="2147478117"/>
            <ac:spMk id="3" creationId="{AFA99A55-8E49-8961-75EB-A272CB26E39D}"/>
          </ac:spMkLst>
        </pc:spChg>
        <pc:spChg chg="del">
          <ac:chgData name="Marcella Stefania Sa Motta De Souza, Enel" userId="8ce67c84-6944-4c38-a8c9-89220c74a62b" providerId="ADAL" clId="{20FD70C6-59E5-4526-9191-89F0C85FAFAA}" dt="2023-09-04T13:53:58.947" v="2136" actId="478"/>
          <ac:spMkLst>
            <pc:docMk/>
            <pc:sldMk cId="1782831658" sldId="2147478117"/>
            <ac:spMk id="5" creationId="{D2747E88-794F-6102-C218-0D8C7CC8E16B}"/>
          </ac:spMkLst>
        </pc:spChg>
        <pc:spChg chg="add mod">
          <ac:chgData name="Marcella Stefania Sa Motta De Souza, Enel" userId="8ce67c84-6944-4c38-a8c9-89220c74a62b" providerId="ADAL" clId="{20FD70C6-59E5-4526-9191-89F0C85FAFAA}" dt="2023-09-04T13:53:58.947" v="2136" actId="478"/>
          <ac:spMkLst>
            <pc:docMk/>
            <pc:sldMk cId="1782831658" sldId="2147478117"/>
            <ac:spMk id="7" creationId="{D81B559B-D9C7-EB42-97F8-99CE99F44A66}"/>
          </ac:spMkLst>
        </pc:spChg>
        <pc:spChg chg="del">
          <ac:chgData name="Marcella Stefania Sa Motta De Souza, Enel" userId="8ce67c84-6944-4c38-a8c9-89220c74a62b" providerId="ADAL" clId="{20FD70C6-59E5-4526-9191-89F0C85FAFAA}" dt="2023-09-04T13:53:58.947" v="2136" actId="478"/>
          <ac:spMkLst>
            <pc:docMk/>
            <pc:sldMk cId="1782831658" sldId="2147478117"/>
            <ac:spMk id="9" creationId="{18DF2916-3923-414A-C6B8-809A5F5EDBBE}"/>
          </ac:spMkLst>
        </pc:spChg>
        <pc:spChg chg="mod">
          <ac:chgData name="Marcella Stefania Sa Motta De Souza, Enel" userId="8ce67c84-6944-4c38-a8c9-89220c74a62b" providerId="ADAL" clId="{20FD70C6-59E5-4526-9191-89F0C85FAFAA}" dt="2023-09-04T13:53:55.361" v="2135" actId="20577"/>
          <ac:spMkLst>
            <pc:docMk/>
            <pc:sldMk cId="1782831658" sldId="2147478117"/>
            <ac:spMk id="10" creationId="{63509D40-5774-9E10-D82E-25438DB84229}"/>
          </ac:spMkLst>
        </pc:spChg>
        <pc:spChg chg="add mod">
          <ac:chgData name="Marcella Stefania Sa Motta De Souza, Enel" userId="8ce67c84-6944-4c38-a8c9-89220c74a62b" providerId="ADAL" clId="{20FD70C6-59E5-4526-9191-89F0C85FAFAA}" dt="2023-09-04T13:53:58.947" v="2136" actId="478"/>
          <ac:spMkLst>
            <pc:docMk/>
            <pc:sldMk cId="1782831658" sldId="2147478117"/>
            <ac:spMk id="11" creationId="{79FE4D8D-35DD-98B2-CF80-F904E5C2FAA9}"/>
          </ac:spMkLst>
        </pc:spChg>
      </pc:sldChg>
      <pc:sldChg chg="modSp mod">
        <pc:chgData name="Marcella Stefania Sa Motta De Souza, Enel" userId="8ce67c84-6944-4c38-a8c9-89220c74a62b" providerId="ADAL" clId="{20FD70C6-59E5-4526-9191-89F0C85FAFAA}" dt="2023-09-05T17:52:18.807" v="5272" actId="20577"/>
        <pc:sldMkLst>
          <pc:docMk/>
          <pc:sldMk cId="1191492477" sldId="2147478118"/>
        </pc:sldMkLst>
        <pc:spChg chg="mod">
          <ac:chgData name="Marcella Stefania Sa Motta De Souza, Enel" userId="8ce67c84-6944-4c38-a8c9-89220c74a62b" providerId="ADAL" clId="{20FD70C6-59E5-4526-9191-89F0C85FAFAA}" dt="2023-09-05T17:52:14.406" v="5269" actId="20577"/>
          <ac:spMkLst>
            <pc:docMk/>
            <pc:sldMk cId="1191492477" sldId="2147478118"/>
            <ac:spMk id="75" creationId="{EB7C35B2-ABC7-67E9-3A1E-AA5623FCD783}"/>
          </ac:spMkLst>
        </pc:spChg>
        <pc:spChg chg="mod">
          <ac:chgData name="Marcella Stefania Sa Motta De Souza, Enel" userId="8ce67c84-6944-4c38-a8c9-89220c74a62b" providerId="ADAL" clId="{20FD70C6-59E5-4526-9191-89F0C85FAFAA}" dt="2023-09-05T17:52:15.941" v="5270" actId="20577"/>
          <ac:spMkLst>
            <pc:docMk/>
            <pc:sldMk cId="1191492477" sldId="2147478118"/>
            <ac:spMk id="78" creationId="{14451256-9E26-82D1-D6BE-9E913C93422E}"/>
          </ac:spMkLst>
        </pc:spChg>
        <pc:spChg chg="mod">
          <ac:chgData name="Marcella Stefania Sa Motta De Souza, Enel" userId="8ce67c84-6944-4c38-a8c9-89220c74a62b" providerId="ADAL" clId="{20FD70C6-59E5-4526-9191-89F0C85FAFAA}" dt="2023-09-05T17:52:17.463" v="5271" actId="20577"/>
          <ac:spMkLst>
            <pc:docMk/>
            <pc:sldMk cId="1191492477" sldId="2147478118"/>
            <ac:spMk id="81" creationId="{7BDD6651-1687-FB0D-D237-6AC4578BC26C}"/>
          </ac:spMkLst>
        </pc:spChg>
        <pc:spChg chg="mod">
          <ac:chgData name="Marcella Stefania Sa Motta De Souza, Enel" userId="8ce67c84-6944-4c38-a8c9-89220c74a62b" providerId="ADAL" clId="{20FD70C6-59E5-4526-9191-89F0C85FAFAA}" dt="2023-09-05T17:52:18.807" v="5272" actId="20577"/>
          <ac:spMkLst>
            <pc:docMk/>
            <pc:sldMk cId="1191492477" sldId="2147478118"/>
            <ac:spMk id="84" creationId="{7392AB28-77B1-DBBA-0D8E-8E1067411479}"/>
          </ac:spMkLst>
        </pc:spChg>
      </pc:sldChg>
      <pc:sldChg chg="delSp modSp mod">
        <pc:chgData name="Marcella Stefania Sa Motta De Souza, Enel" userId="8ce67c84-6944-4c38-a8c9-89220c74a62b" providerId="ADAL" clId="{20FD70C6-59E5-4526-9191-89F0C85FAFAA}" dt="2023-09-06T14:52:39.534" v="6603" actId="1076"/>
        <pc:sldMkLst>
          <pc:docMk/>
          <pc:sldMk cId="4196570786" sldId="2147478120"/>
        </pc:sldMkLst>
        <pc:spChg chg="mod">
          <ac:chgData name="Marcella Stefania Sa Motta De Souza, Enel" userId="8ce67c84-6944-4c38-a8c9-89220c74a62b" providerId="ADAL" clId="{20FD70C6-59E5-4526-9191-89F0C85FAFAA}" dt="2023-09-06T14:52:39.534" v="6603" actId="1076"/>
          <ac:spMkLst>
            <pc:docMk/>
            <pc:sldMk cId="4196570786" sldId="2147478120"/>
            <ac:spMk id="11" creationId="{EBDE6788-DC12-2A13-B287-48973390F0B1}"/>
          </ac:spMkLst>
        </pc:spChg>
        <pc:spChg chg="del mod">
          <ac:chgData name="Marcella Stefania Sa Motta De Souza, Enel" userId="8ce67c84-6944-4c38-a8c9-89220c74a62b" providerId="ADAL" clId="{20FD70C6-59E5-4526-9191-89F0C85FAFAA}" dt="2023-09-04T17:59:19.840" v="4381"/>
          <ac:spMkLst>
            <pc:docMk/>
            <pc:sldMk cId="4196570786" sldId="2147478120"/>
            <ac:spMk id="31" creationId="{D7582521-4BC4-C0EC-29A0-F9CA1222908C}"/>
          </ac:spMkLst>
        </pc:spChg>
        <pc:spChg chg="del mod">
          <ac:chgData name="Marcella Stefania Sa Motta De Souza, Enel" userId="8ce67c84-6944-4c38-a8c9-89220c74a62b" providerId="ADAL" clId="{20FD70C6-59E5-4526-9191-89F0C85FAFAA}" dt="2023-09-06T14:07:00.816" v="6218" actId="478"/>
          <ac:spMkLst>
            <pc:docMk/>
            <pc:sldMk cId="4196570786" sldId="2147478120"/>
            <ac:spMk id="33" creationId="{47BA431D-CEC7-C7B4-4CAF-287288501A86}"/>
          </ac:spMkLst>
        </pc:spChg>
        <pc:spChg chg="del mod">
          <ac:chgData name="Marcella Stefania Sa Motta De Souza, Enel" userId="8ce67c84-6944-4c38-a8c9-89220c74a62b" providerId="ADAL" clId="{20FD70C6-59E5-4526-9191-89F0C85FAFAA}" dt="2023-09-06T14:07:00.816" v="6218" actId="478"/>
          <ac:spMkLst>
            <pc:docMk/>
            <pc:sldMk cId="4196570786" sldId="2147478120"/>
            <ac:spMk id="34" creationId="{8DE8080B-29F7-A927-66AB-B7E0D889F1F9}"/>
          </ac:spMkLst>
        </pc:spChg>
        <pc:spChg chg="del">
          <ac:chgData name="Marcella Stefania Sa Motta De Souza, Enel" userId="8ce67c84-6944-4c38-a8c9-89220c74a62b" providerId="ADAL" clId="{20FD70C6-59E5-4526-9191-89F0C85FAFAA}" dt="2023-09-06T14:07:00.816" v="6218" actId="478"/>
          <ac:spMkLst>
            <pc:docMk/>
            <pc:sldMk cId="4196570786" sldId="2147478120"/>
            <ac:spMk id="35" creationId="{94629B7F-1921-E50D-93FA-1A75D28B18CA}"/>
          </ac:spMkLst>
        </pc:spChg>
        <pc:spChg chg="del">
          <ac:chgData name="Marcella Stefania Sa Motta De Souza, Enel" userId="8ce67c84-6944-4c38-a8c9-89220c74a62b" providerId="ADAL" clId="{20FD70C6-59E5-4526-9191-89F0C85FAFAA}" dt="2023-09-06T14:07:00.816" v="6218" actId="478"/>
          <ac:spMkLst>
            <pc:docMk/>
            <pc:sldMk cId="4196570786" sldId="2147478120"/>
            <ac:spMk id="36" creationId="{908BDCA8-05FC-7055-F722-B5D8D9C651CB}"/>
          </ac:spMkLst>
        </pc:spChg>
        <pc:spChg chg="del">
          <ac:chgData name="Marcella Stefania Sa Motta De Souza, Enel" userId="8ce67c84-6944-4c38-a8c9-89220c74a62b" providerId="ADAL" clId="{20FD70C6-59E5-4526-9191-89F0C85FAFAA}" dt="2023-09-06T14:07:00.816" v="6218" actId="478"/>
          <ac:spMkLst>
            <pc:docMk/>
            <pc:sldMk cId="4196570786" sldId="2147478120"/>
            <ac:spMk id="37" creationId="{51CD8DF3-829C-8057-7FBF-F309D261DE3C}"/>
          </ac:spMkLst>
        </pc:spChg>
        <pc:spChg chg="del">
          <ac:chgData name="Marcella Stefania Sa Motta De Souza, Enel" userId="8ce67c84-6944-4c38-a8c9-89220c74a62b" providerId="ADAL" clId="{20FD70C6-59E5-4526-9191-89F0C85FAFAA}" dt="2023-09-06T14:07:00.816" v="6218" actId="478"/>
          <ac:spMkLst>
            <pc:docMk/>
            <pc:sldMk cId="4196570786" sldId="2147478120"/>
            <ac:spMk id="42" creationId="{35AD67A9-B787-31E5-3991-61F9B74F6C7A}"/>
          </ac:spMkLst>
        </pc:spChg>
        <pc:spChg chg="del">
          <ac:chgData name="Marcella Stefania Sa Motta De Souza, Enel" userId="8ce67c84-6944-4c38-a8c9-89220c74a62b" providerId="ADAL" clId="{20FD70C6-59E5-4526-9191-89F0C85FAFAA}" dt="2023-09-06T14:07:00.816" v="6218" actId="478"/>
          <ac:spMkLst>
            <pc:docMk/>
            <pc:sldMk cId="4196570786" sldId="2147478120"/>
            <ac:spMk id="43" creationId="{04A328A3-CD1C-2D84-9246-AE357473BAC6}"/>
          </ac:spMkLst>
        </pc:spChg>
        <pc:spChg chg="del">
          <ac:chgData name="Marcella Stefania Sa Motta De Souza, Enel" userId="8ce67c84-6944-4c38-a8c9-89220c74a62b" providerId="ADAL" clId="{20FD70C6-59E5-4526-9191-89F0C85FAFAA}" dt="2023-09-06T14:07:00.816" v="6218" actId="478"/>
          <ac:spMkLst>
            <pc:docMk/>
            <pc:sldMk cId="4196570786" sldId="2147478120"/>
            <ac:spMk id="44" creationId="{36FF8701-E42E-CC9A-A0B7-F3603FC3CEDE}"/>
          </ac:spMkLst>
        </pc:spChg>
        <pc:picChg chg="mod">
          <ac:chgData name="Marcella Stefania Sa Motta De Souza, Enel" userId="8ce67c84-6944-4c38-a8c9-89220c74a62b" providerId="ADAL" clId="{20FD70C6-59E5-4526-9191-89F0C85FAFAA}" dt="2023-09-06T14:52:35.512" v="6602" actId="1076"/>
          <ac:picMkLst>
            <pc:docMk/>
            <pc:sldMk cId="4196570786" sldId="2147478120"/>
            <ac:picMk id="10" creationId="{9BC8A87D-2C8B-3905-0CA9-205C4C2C2F5A}"/>
          </ac:picMkLst>
        </pc:picChg>
      </pc:sldChg>
      <pc:sldChg chg="addSp delSp modSp new mod modClrScheme chgLayout">
        <pc:chgData name="Marcella Stefania Sa Motta De Souza, Enel" userId="8ce67c84-6944-4c38-a8c9-89220c74a62b" providerId="ADAL" clId="{20FD70C6-59E5-4526-9191-89F0C85FAFAA}" dt="2023-09-04T21:40:34.203" v="4669" actId="26606"/>
        <pc:sldMkLst>
          <pc:docMk/>
          <pc:sldMk cId="3453369519" sldId="2147478121"/>
        </pc:sldMkLst>
        <pc:spChg chg="del">
          <ac:chgData name="Marcella Stefania Sa Motta De Souza, Enel" userId="8ce67c84-6944-4c38-a8c9-89220c74a62b" providerId="ADAL" clId="{20FD70C6-59E5-4526-9191-89F0C85FAFAA}" dt="2023-09-04T18:02:57.478" v="4390" actId="478"/>
          <ac:spMkLst>
            <pc:docMk/>
            <pc:sldMk cId="3453369519" sldId="2147478121"/>
            <ac:spMk id="2" creationId="{18FF7B3A-1E2D-A0B8-2BFB-B84D7E60F4C6}"/>
          </ac:spMkLst>
        </pc:spChg>
        <pc:spChg chg="del">
          <ac:chgData name="Marcella Stefania Sa Motta De Souza, Enel" userId="8ce67c84-6944-4c38-a8c9-89220c74a62b" providerId="ADAL" clId="{20FD70C6-59E5-4526-9191-89F0C85FAFAA}" dt="2023-09-04T18:02:50.284" v="4389" actId="478"/>
          <ac:spMkLst>
            <pc:docMk/>
            <pc:sldMk cId="3453369519" sldId="2147478121"/>
            <ac:spMk id="3" creationId="{3A59B612-A6C1-3599-E512-D3F4B98D37FE}"/>
          </ac:spMkLst>
        </pc:spChg>
        <pc:spChg chg="mod ord">
          <ac:chgData name="Marcella Stefania Sa Motta De Souza, Enel" userId="8ce67c84-6944-4c38-a8c9-89220c74a62b" providerId="ADAL" clId="{20FD70C6-59E5-4526-9191-89F0C85FAFAA}" dt="2023-09-04T21:40:34.203" v="4669" actId="26606"/>
          <ac:spMkLst>
            <pc:docMk/>
            <pc:sldMk cId="3453369519" sldId="2147478121"/>
            <ac:spMk id="4" creationId="{4E4E00E1-16C0-F092-2831-3416057CBBEB}"/>
          </ac:spMkLst>
        </pc:spChg>
        <pc:spChg chg="del">
          <ac:chgData name="Marcella Stefania Sa Motta De Souza, Enel" userId="8ce67c84-6944-4c38-a8c9-89220c74a62b" providerId="ADAL" clId="{20FD70C6-59E5-4526-9191-89F0C85FAFAA}" dt="2023-09-04T18:02:57.478" v="4390" actId="478"/>
          <ac:spMkLst>
            <pc:docMk/>
            <pc:sldMk cId="3453369519" sldId="2147478121"/>
            <ac:spMk id="5" creationId="{83D766C2-5217-D55F-BD6A-33DAE8F47063}"/>
          </ac:spMkLst>
        </pc:spChg>
        <pc:spChg chg="add mod">
          <ac:chgData name="Marcella Stefania Sa Motta De Souza, Enel" userId="8ce67c84-6944-4c38-a8c9-89220c74a62b" providerId="ADAL" clId="{20FD70C6-59E5-4526-9191-89F0C85FAFAA}" dt="2023-09-04T21:40:34.203" v="4669" actId="26606"/>
          <ac:spMkLst>
            <pc:docMk/>
            <pc:sldMk cId="3453369519" sldId="2147478121"/>
            <ac:spMk id="6" creationId="{E43DE632-0849-2559-CD79-12CDC98A271D}"/>
          </ac:spMkLst>
        </pc:spChg>
        <pc:picChg chg="add mod ord">
          <ac:chgData name="Marcella Stefania Sa Motta De Souza, Enel" userId="8ce67c84-6944-4c38-a8c9-89220c74a62b" providerId="ADAL" clId="{20FD70C6-59E5-4526-9191-89F0C85FAFAA}" dt="2023-09-04T21:40:34.203" v="4669" actId="26606"/>
          <ac:picMkLst>
            <pc:docMk/>
            <pc:sldMk cId="3453369519" sldId="2147478121"/>
            <ac:picMk id="2" creationId="{564C9AA7-867C-914C-ABCE-6E9F14D5DBFB}"/>
          </ac:picMkLst>
        </pc:picChg>
      </pc:sldChg>
      <pc:sldChg chg="delSp modSp mod">
        <pc:chgData name="Marcella Stefania Sa Motta De Souza, Enel" userId="8ce67c84-6944-4c38-a8c9-89220c74a62b" providerId="ADAL" clId="{20FD70C6-59E5-4526-9191-89F0C85FAFAA}" dt="2023-09-06T14:42:29.625" v="6228" actId="478"/>
        <pc:sldMkLst>
          <pc:docMk/>
          <pc:sldMk cId="1844243443" sldId="2147478123"/>
        </pc:sldMkLst>
        <pc:spChg chg="mod">
          <ac:chgData name="Marcella Stefania Sa Motta De Souza, Enel" userId="8ce67c84-6944-4c38-a8c9-89220c74a62b" providerId="ADAL" clId="{20FD70C6-59E5-4526-9191-89F0C85FAFAA}" dt="2023-09-06T14:41:56.548" v="6227" actId="20577"/>
          <ac:spMkLst>
            <pc:docMk/>
            <pc:sldMk cId="1844243443" sldId="2147478123"/>
            <ac:spMk id="14" creationId="{4B2105F6-F6FA-01FD-CD28-C690C42A4B91}"/>
          </ac:spMkLst>
        </pc:spChg>
        <pc:picChg chg="del">
          <ac:chgData name="Marcella Stefania Sa Motta De Souza, Enel" userId="8ce67c84-6944-4c38-a8c9-89220c74a62b" providerId="ADAL" clId="{20FD70C6-59E5-4526-9191-89F0C85FAFAA}" dt="2023-09-06T14:42:29.625" v="6228" actId="478"/>
          <ac:picMkLst>
            <pc:docMk/>
            <pc:sldMk cId="1844243443" sldId="2147478123"/>
            <ac:picMk id="307" creationId="{B652DD70-8818-E920-B2C1-BD8BF9CC72A9}"/>
          </ac:picMkLst>
        </pc:picChg>
      </pc:sldChg>
      <pc:sldChg chg="addSp delSp modSp new mod">
        <pc:chgData name="Marcella Stefania Sa Motta De Souza, Enel" userId="8ce67c84-6944-4c38-a8c9-89220c74a62b" providerId="ADAL" clId="{20FD70C6-59E5-4526-9191-89F0C85FAFAA}" dt="2023-09-06T18:38:25.032" v="6877" actId="20577"/>
        <pc:sldMkLst>
          <pc:docMk/>
          <pc:sldMk cId="716835758" sldId="2147478124"/>
        </pc:sldMkLst>
        <pc:spChg chg="del">
          <ac:chgData name="Marcella Stefania Sa Motta De Souza, Enel" userId="8ce67c84-6944-4c38-a8c9-89220c74a62b" providerId="ADAL" clId="{20FD70C6-59E5-4526-9191-89F0C85FAFAA}" dt="2023-09-06T14:47:23.601" v="6500" actId="478"/>
          <ac:spMkLst>
            <pc:docMk/>
            <pc:sldMk cId="716835758" sldId="2147478124"/>
            <ac:spMk id="2" creationId="{A3B42477-E1F7-C7BD-C4C4-0F9BB9BB0C61}"/>
          </ac:spMkLst>
        </pc:spChg>
        <pc:spChg chg="del">
          <ac:chgData name="Marcella Stefania Sa Motta De Souza, Enel" userId="8ce67c84-6944-4c38-a8c9-89220c74a62b" providerId="ADAL" clId="{20FD70C6-59E5-4526-9191-89F0C85FAFAA}" dt="2023-09-06T14:47:23.601" v="6500" actId="478"/>
          <ac:spMkLst>
            <pc:docMk/>
            <pc:sldMk cId="716835758" sldId="2147478124"/>
            <ac:spMk id="3" creationId="{50C16979-27F9-C8FC-90A8-D17A241DE76B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8.273" v="6232" actId="478"/>
          <ac:spMkLst>
            <pc:docMk/>
            <pc:sldMk cId="716835758" sldId="2147478124"/>
            <ac:spMk id="4" creationId="{F5F3AF44-FC3A-1978-8811-9FD140AB86E2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8.273" v="6232" actId="478"/>
          <ac:spMkLst>
            <pc:docMk/>
            <pc:sldMk cId="716835758" sldId="2147478124"/>
            <ac:spMk id="5" creationId="{24A748F6-A32D-F1AC-8AD7-6E0D7EFBC6A5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6" creationId="{DAE59FBF-CE51-4511-1D17-BCAC3B7C3ECE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7" creationId="{96157DA0-FAE8-684C-F23C-A2D857ACD87C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8" creationId="{EA54A320-6DFE-E1F6-6B53-32B75DF56950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9" creationId="{DC30997B-51D3-ED48-0DC6-E3C7837361C1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10" creationId="{0309F7E1-E76A-21F2-CE89-1B85EB19A1C2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11" creationId="{9B754D19-0F68-E4B5-5855-A75A325D3769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8.273" v="6232" actId="478"/>
          <ac:spMkLst>
            <pc:docMk/>
            <pc:sldMk cId="716835758" sldId="2147478124"/>
            <ac:spMk id="12" creationId="{3C28B69F-A7CF-EEB1-7674-BC8E4EAF76D0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8.273" v="6232" actId="478"/>
          <ac:spMkLst>
            <pc:docMk/>
            <pc:sldMk cId="716835758" sldId="2147478124"/>
            <ac:spMk id="13" creationId="{AA5C946F-5371-851C-A294-59624664E1A4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14" creationId="{2F772A44-A1C5-1C77-3BC9-423993A84502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15" creationId="{49AFBC18-9D23-A33D-5247-A2E614DDFCD1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16" creationId="{BB09625E-EE83-5012-0A6D-60A8BC8DEFCB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17" creationId="{14E47969-38DA-F60E-AF77-56BDEB02B580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18" creationId="{4E736563-D1F5-34A5-A3FB-E754090D0C50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19" creationId="{64EA0C8B-3088-079E-2C4E-A2FD729BE433}"/>
          </ac:spMkLst>
        </pc:spChg>
        <pc:spChg chg="del">
          <ac:chgData name="Marcella Stefania Sa Motta De Souza, Enel" userId="8ce67c84-6944-4c38-a8c9-89220c74a62b" providerId="ADAL" clId="{20FD70C6-59E5-4526-9191-89F0C85FAFAA}" dt="2023-09-06T14:44:15.453" v="6231" actId="478"/>
          <ac:spMkLst>
            <pc:docMk/>
            <pc:sldMk cId="716835758" sldId="2147478124"/>
            <ac:spMk id="20" creationId="{BE0680E3-B7D4-26BB-B345-73BAF09D571A}"/>
          </ac:spMkLst>
        </pc:spChg>
        <pc:spChg chg="add mod">
          <ac:chgData name="Marcella Stefania Sa Motta De Souza, Enel" userId="8ce67c84-6944-4c38-a8c9-89220c74a62b" providerId="ADAL" clId="{20FD70C6-59E5-4526-9191-89F0C85FAFAA}" dt="2023-09-06T18:38:25.032" v="6877" actId="20577"/>
          <ac:spMkLst>
            <pc:docMk/>
            <pc:sldMk cId="716835758" sldId="2147478124"/>
            <ac:spMk id="24" creationId="{4793C38D-CF32-0375-F980-D8F46580B0B7}"/>
          </ac:spMkLst>
        </pc:spChg>
        <pc:spChg chg="add mod">
          <ac:chgData name="Marcella Stefania Sa Motta De Souza, Enel" userId="8ce67c84-6944-4c38-a8c9-89220c74a62b" providerId="ADAL" clId="{20FD70C6-59E5-4526-9191-89F0C85FAFAA}" dt="2023-09-06T14:49:58.407" v="6582" actId="403"/>
          <ac:spMkLst>
            <pc:docMk/>
            <pc:sldMk cId="716835758" sldId="2147478124"/>
            <ac:spMk id="25" creationId="{9E510F56-93A4-63A7-EA89-13231C21048A}"/>
          </ac:spMkLst>
        </pc:spChg>
        <pc:graphicFrameChg chg="add del mod modGraphic">
          <ac:chgData name="Marcella Stefania Sa Motta De Souza, Enel" userId="8ce67c84-6944-4c38-a8c9-89220c74a62b" providerId="ADAL" clId="{20FD70C6-59E5-4526-9191-89F0C85FAFAA}" dt="2023-09-06T14:47:32.958" v="6502" actId="478"/>
          <ac:graphicFrameMkLst>
            <pc:docMk/>
            <pc:sldMk cId="716835758" sldId="2147478124"/>
            <ac:graphicFrameMk id="22" creationId="{AE14FD25-DF3D-4554-DBEB-15C8F860C8F2}"/>
          </ac:graphicFrameMkLst>
        </pc:graphicFrameChg>
        <pc:picChg chg="add mod">
          <ac:chgData name="Marcella Stefania Sa Motta De Souza, Enel" userId="8ce67c84-6944-4c38-a8c9-89220c74a62b" providerId="ADAL" clId="{20FD70C6-59E5-4526-9191-89F0C85FAFAA}" dt="2023-09-06T14:49:09.285" v="6578" actId="1076"/>
          <ac:picMkLst>
            <pc:docMk/>
            <pc:sldMk cId="716835758" sldId="2147478124"/>
            <ac:picMk id="23" creationId="{8F6874E1-ABD1-6511-BA87-7EDFE7335AF0}"/>
          </ac:picMkLst>
        </pc:picChg>
      </pc:sldChg>
      <pc:sldChg chg="modSp add mod">
        <pc:chgData name="Marcella Stefania Sa Motta De Souza, Enel" userId="8ce67c84-6944-4c38-a8c9-89220c74a62b" providerId="ADAL" clId="{20FD70C6-59E5-4526-9191-89F0C85FAFAA}" dt="2023-09-06T14:55:15.711" v="6726" actId="20577"/>
        <pc:sldMkLst>
          <pc:docMk/>
          <pc:sldMk cId="2270390425" sldId="2147478125"/>
        </pc:sldMkLst>
        <pc:spChg chg="mod">
          <ac:chgData name="Marcella Stefania Sa Motta De Souza, Enel" userId="8ce67c84-6944-4c38-a8c9-89220c74a62b" providerId="ADAL" clId="{20FD70C6-59E5-4526-9191-89F0C85FAFAA}" dt="2023-09-06T14:55:15.711" v="6726" actId="20577"/>
          <ac:spMkLst>
            <pc:docMk/>
            <pc:sldMk cId="2270390425" sldId="2147478125"/>
            <ac:spMk id="3" creationId="{CDC4E265-F9BF-C9E4-DFA6-A91E7C1C57B4}"/>
          </ac:spMkLst>
        </pc:spChg>
      </pc:sldChg>
      <pc:sldChg chg="modSp add del mod">
        <pc:chgData name="Marcella Stefania Sa Motta De Souza, Enel" userId="8ce67c84-6944-4c38-a8c9-89220c74a62b" providerId="ADAL" clId="{20FD70C6-59E5-4526-9191-89F0C85FAFAA}" dt="2023-09-06T14:55:01.435" v="6691"/>
        <pc:sldMkLst>
          <pc:docMk/>
          <pc:sldMk cId="2717109345" sldId="2147478125"/>
        </pc:sldMkLst>
        <pc:picChg chg="mod">
          <ac:chgData name="Marcella Stefania Sa Motta De Souza, Enel" userId="8ce67c84-6944-4c38-a8c9-89220c74a62b" providerId="ADAL" clId="{20FD70C6-59E5-4526-9191-89F0C85FAFAA}" dt="2023-09-06T14:54:57.324" v="6690" actId="1076"/>
          <ac:picMkLst>
            <pc:docMk/>
            <pc:sldMk cId="2717109345" sldId="2147478125"/>
            <ac:picMk id="2" creationId="{2908A98C-3558-A107-3E6C-83B619E7C18C}"/>
          </ac:picMkLst>
        </pc:picChg>
      </pc:sldChg>
      <pc:sldChg chg="modSp add mod">
        <pc:chgData name="Marcella Stefania Sa Motta De Souza, Enel" userId="8ce67c84-6944-4c38-a8c9-89220c74a62b" providerId="ADAL" clId="{20FD70C6-59E5-4526-9191-89F0C85FAFAA}" dt="2023-09-06T14:57:33.811" v="6798" actId="20577"/>
        <pc:sldMkLst>
          <pc:docMk/>
          <pc:sldMk cId="3723995868" sldId="2147478126"/>
        </pc:sldMkLst>
        <pc:graphicFrameChg chg="mod modGraphic">
          <ac:chgData name="Marcella Stefania Sa Motta De Souza, Enel" userId="8ce67c84-6944-4c38-a8c9-89220c74a62b" providerId="ADAL" clId="{20FD70C6-59E5-4526-9191-89F0C85FAFAA}" dt="2023-09-06T14:57:33.811" v="6798" actId="20577"/>
          <ac:graphicFrameMkLst>
            <pc:docMk/>
            <pc:sldMk cId="3723995868" sldId="2147478126"/>
            <ac:graphicFrameMk id="12" creationId="{8397DDBD-75AC-7EBE-5878-743F63D15555}"/>
          </ac:graphicFrameMkLst>
        </pc:graphicFrameChg>
      </pc:sldChg>
      <pc:sldChg chg="addSp delSp modSp new mod">
        <pc:chgData name="Marcella Stefania Sa Motta De Souza, Enel" userId="8ce67c84-6944-4c38-a8c9-89220c74a62b" providerId="ADAL" clId="{20FD70C6-59E5-4526-9191-89F0C85FAFAA}" dt="2023-09-06T14:58:55.845" v="6827" actId="1076"/>
        <pc:sldMkLst>
          <pc:docMk/>
          <pc:sldMk cId="543566188" sldId="2147478127"/>
        </pc:sldMkLst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2" creationId="{F911771B-8B0A-471D-F164-1F933984B969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3" creationId="{B929EA84-3A1E-2991-972E-362FB0C5E948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4" creationId="{6A85F8CD-4B01-E76F-03BE-71C2AA99DC0F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5" creationId="{3BF0DE2A-6850-4DA8-7B4E-3F6AD0B6E350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6" creationId="{A79713A7-CEAA-0E77-7602-CF6CD858EDF8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7" creationId="{7A282A2B-91E5-4989-2E19-B258D4C31B68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8" creationId="{68B0562F-4F31-5B65-2F23-0C11E28B7364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9" creationId="{5CE10319-DB8E-8480-941D-AB7BBF7F3AEF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10" creationId="{15877616-182E-23A0-62EB-8394A78FA12E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11" creationId="{14214B2C-3DB9-7E7B-488B-71990B5573E5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12" creationId="{2387832C-E823-F86F-97F0-C6E985E15406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13" creationId="{B855994E-BCC9-08DA-9B82-C37F83F41277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14" creationId="{17461FAA-E07A-FBCD-37C4-7A0625C680E2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15" creationId="{4B6AF82A-5A60-978A-8881-23D5E5FFEC84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16" creationId="{DD8D404A-3B66-2C2C-5395-27EE4B68E6B0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17" creationId="{1BEC7524-8545-5E4C-BB8C-57085D33863E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18" creationId="{4A9FFF23-8699-8A0B-EC95-89747757F30A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19" creationId="{FF51D3CC-C330-372C-850E-10C26B337815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20" creationId="{6CB4233C-9F08-77AD-664C-F57027915161}"/>
          </ac:spMkLst>
        </pc:spChg>
        <pc:spChg chg="del">
          <ac:chgData name="Marcella Stefania Sa Motta De Souza, Enel" userId="8ce67c84-6944-4c38-a8c9-89220c74a62b" providerId="ADAL" clId="{20FD70C6-59E5-4526-9191-89F0C85FAFAA}" dt="2023-09-06T14:57:59.679" v="6801" actId="478"/>
          <ac:spMkLst>
            <pc:docMk/>
            <pc:sldMk cId="543566188" sldId="2147478127"/>
            <ac:spMk id="21" creationId="{B604BCC5-5508-1D80-91F6-9F20EEAF0977}"/>
          </ac:spMkLst>
        </pc:spChg>
        <pc:spChg chg="add mod">
          <ac:chgData name="Marcella Stefania Sa Motta De Souza, Enel" userId="8ce67c84-6944-4c38-a8c9-89220c74a62b" providerId="ADAL" clId="{20FD70C6-59E5-4526-9191-89F0C85FAFAA}" dt="2023-09-06T14:58:55.845" v="6827" actId="1076"/>
          <ac:spMkLst>
            <pc:docMk/>
            <pc:sldMk cId="543566188" sldId="2147478127"/>
            <ac:spMk id="22" creationId="{08237CCF-76CE-1D27-EB48-8FFC8734D9F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71F510-2865-AD40-B295-EFE53B47B615}" type="datetimeFigureOut">
              <a:rPr lang="en-US" smtClean="0"/>
              <a:pPr/>
              <a:t>9/11/2023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FB7C96FB-A7F6-4D46-979D-BE69A3DE088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753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038A2DA8-FDC1-D147-9E87-8AE9AC161936}" type="datetimeFigureOut">
              <a:rPr lang="en-GB" smtClean="0"/>
              <a:pPr/>
              <a:t>11/09/2023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1A54B304-E99A-554B-A154-AA493B70D9FA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3023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1.xml"/><Relationship Id="rId4" Type="http://schemas.openxmlformats.org/officeDocument/2006/relationships/image" Target="NUL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9.bin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8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8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8.xml"/><Relationship Id="rId4" Type="http://schemas.openxmlformats.org/officeDocument/2006/relationships/image" Target="../media/image15.emf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9.xml"/><Relationship Id="rId4" Type="http://schemas.openxmlformats.org/officeDocument/2006/relationships/image" Target="../media/image15.emf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20.xml"/><Relationship Id="rId6" Type="http://schemas.openxmlformats.org/officeDocument/2006/relationships/image" Target="../media/image4.png"/><Relationship Id="rId5" Type="http://schemas.openxmlformats.org/officeDocument/2006/relationships/image" Target="../media/image18.jpeg"/><Relationship Id="rId4" Type="http://schemas.openxmlformats.org/officeDocument/2006/relationships/image" Target="../media/image15.emf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21.xml"/><Relationship Id="rId6" Type="http://schemas.openxmlformats.org/officeDocument/2006/relationships/image" Target="../media/image4.png"/><Relationship Id="rId5" Type="http://schemas.openxmlformats.org/officeDocument/2006/relationships/image" Target="../media/image19.jpeg"/><Relationship Id="rId4" Type="http://schemas.openxmlformats.org/officeDocument/2006/relationships/image" Target="../media/image15.emf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22.xml"/><Relationship Id="rId6" Type="http://schemas.openxmlformats.org/officeDocument/2006/relationships/image" Target="../media/image4.png"/><Relationship Id="rId5" Type="http://schemas.openxmlformats.org/officeDocument/2006/relationships/image" Target="../media/image20.jpeg"/><Relationship Id="rId4" Type="http://schemas.openxmlformats.org/officeDocument/2006/relationships/image" Target="../media/image15.emf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23.xml"/><Relationship Id="rId6" Type="http://schemas.openxmlformats.org/officeDocument/2006/relationships/image" Target="../media/image21.jpeg"/><Relationship Id="rId5" Type="http://schemas.openxmlformats.org/officeDocument/2006/relationships/image" Target="../media/image4.png"/><Relationship Id="rId4" Type="http://schemas.openxmlformats.org/officeDocument/2006/relationships/image" Target="../media/image15.emf"/></Relationships>
</file>

<file path=ppt/slideLayouts/_rels/slideLayout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png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24.xml"/><Relationship Id="rId6" Type="http://schemas.openxmlformats.org/officeDocument/2006/relationships/image" Target="../media/image4.png"/><Relationship Id="rId5" Type="http://schemas.openxmlformats.org/officeDocument/2006/relationships/image" Target="../media/image23.jpeg"/><Relationship Id="rId4" Type="http://schemas.openxmlformats.org/officeDocument/2006/relationships/image" Target="../media/image15.emf"/></Relationships>
</file>

<file path=ppt/slideLayouts/_rels/slideLayout1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25.xml"/><Relationship Id="rId6" Type="http://schemas.openxmlformats.org/officeDocument/2006/relationships/image" Target="../media/image4.png"/><Relationship Id="rId5" Type="http://schemas.openxmlformats.org/officeDocument/2006/relationships/image" Target="../media/image24.jpeg"/><Relationship Id="rId4" Type="http://schemas.openxmlformats.org/officeDocument/2006/relationships/image" Target="../media/image15.emf"/></Relationships>
</file>

<file path=ppt/slideLayouts/_rels/slideLayout1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26.xml"/><Relationship Id="rId6" Type="http://schemas.openxmlformats.org/officeDocument/2006/relationships/image" Target="../media/image16.png"/><Relationship Id="rId5" Type="http://schemas.openxmlformats.org/officeDocument/2006/relationships/image" Target="../media/image25.jpeg"/><Relationship Id="rId4" Type="http://schemas.openxmlformats.org/officeDocument/2006/relationships/image" Target="../media/image15.emf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0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4.xml"/></Relationships>
</file>

<file path=ppt/slideLayouts/_rels/slideLayout2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2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2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5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5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34.xml"/><Relationship Id="rId5" Type="http://schemas.openxmlformats.org/officeDocument/2006/relationships/image" Target="../media/image16.png"/><Relationship Id="rId4" Type="http://schemas.openxmlformats.org/officeDocument/2006/relationships/image" Target="../media/image1.emf"/></Relationships>
</file>

<file path=ppt/slideLayouts/_rels/slideLayout2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35.xml"/><Relationship Id="rId6" Type="http://schemas.openxmlformats.org/officeDocument/2006/relationships/image" Target="../media/image4.png"/><Relationship Id="rId5" Type="http://schemas.openxmlformats.org/officeDocument/2006/relationships/image" Target="../media/image17.jpeg"/><Relationship Id="rId4" Type="http://schemas.openxmlformats.org/officeDocument/2006/relationships/image" Target="../media/image1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36.xml"/><Relationship Id="rId4" Type="http://schemas.openxmlformats.org/officeDocument/2006/relationships/image" Target="../media/image1.emf"/></Relationships>
</file>

<file path=ppt/slideLayouts/_rels/slideLayout2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37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38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39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40.xml"/><Relationship Id="rId4" Type="http://schemas.openxmlformats.org/officeDocument/2006/relationships/image" Target="../media/image1.emf"/></Relationships>
</file>

<file path=ppt/slideLayouts/_rels/slideLayout2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41.xml"/><Relationship Id="rId4" Type="http://schemas.openxmlformats.org/officeDocument/2006/relationships/image" Target="../media/image1.emf"/></Relationships>
</file>

<file path=ppt/slideLayouts/_rels/slideLayout2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42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43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44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45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46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47.xml"/><Relationship Id="rId4" Type="http://schemas.openxmlformats.org/officeDocument/2006/relationships/image" Target="../media/image1.emf"/></Relationships>
</file>

<file path=ppt/slideLayouts/_rels/slideLayout2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48.xml"/><Relationship Id="rId4" Type="http://schemas.openxmlformats.org/officeDocument/2006/relationships/image" Target="../media/image1.emf"/></Relationships>
</file>

<file path=ppt/slideLayouts/_rels/slideLayout2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49.xml"/><Relationship Id="rId4" Type="http://schemas.openxmlformats.org/officeDocument/2006/relationships/image" Target="../media/image1.emf"/></Relationships>
</file>

<file path=ppt/slideLayouts/_rels/slideLayout2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50.xml"/><Relationship Id="rId4" Type="http://schemas.openxmlformats.org/officeDocument/2006/relationships/image" Target="../media/image1.emf"/></Relationships>
</file>

<file path=ppt/slideLayouts/_rels/slideLayout2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51.xml"/><Relationship Id="rId4" Type="http://schemas.openxmlformats.org/officeDocument/2006/relationships/image" Target="../media/image1.emf"/></Relationships>
</file>

<file path=ppt/slideLayouts/_rels/slideLayout2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52.xml"/><Relationship Id="rId4" Type="http://schemas.openxmlformats.org/officeDocument/2006/relationships/image" Target="../media/image1.emf"/></Relationships>
</file>

<file path=ppt/slideLayouts/_rels/slideLayout2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53.xml"/><Relationship Id="rId4" Type="http://schemas.openxmlformats.org/officeDocument/2006/relationships/image" Target="../media/image1.emf"/></Relationships>
</file>

<file path=ppt/slideLayouts/_rels/slideLayout2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54.xml"/><Relationship Id="rId4" Type="http://schemas.openxmlformats.org/officeDocument/2006/relationships/image" Target="../media/image1.emf"/></Relationships>
</file>

<file path=ppt/slideLayouts/_rels/slideLayout2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55.xml"/><Relationship Id="rId4" Type="http://schemas.openxmlformats.org/officeDocument/2006/relationships/image" Target="../media/image1.emf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56.xml"/><Relationship Id="rId4" Type="http://schemas.openxmlformats.org/officeDocument/2006/relationships/image" Target="../media/image1.emf"/></Relationships>
</file>

<file path=ppt/slideLayouts/_rels/slideLayout2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7.xml"/></Relationships>
</file>

<file path=ppt/slideLayouts/_rels/slideLayout2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7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8.xml"/></Relationships>
</file>

<file path=ppt/slideLayouts/_rels/slideLayout3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3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3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3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3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3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3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Relationship Id="rId4" Type="http://schemas.openxmlformats.org/officeDocument/2006/relationships/image" Target="../media/image6.emf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3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4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8118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8541534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2875280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73447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65216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94027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44622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78510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0">
            <a:extLst>
              <a:ext uri="{FF2B5EF4-FFF2-40B4-BE49-F238E27FC236}">
                <a16:creationId xmlns:a16="http://schemas.microsoft.com/office/drawing/2014/main" id="{84EBADED-AD38-4E0B-801D-05C7F261FD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2942"/>
            <a:ext cx="12243663" cy="686261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A4D09D67-FD6B-4AEC-A795-5309BC3E2746}"/>
              </a:ext>
            </a:extLst>
          </p:cNvPr>
          <p:cNvSpPr/>
          <p:nvPr userDrawn="1"/>
        </p:nvSpPr>
        <p:spPr>
          <a:xfrm>
            <a:off x="0" y="-41266"/>
            <a:ext cx="12243663" cy="688094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err="1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97657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9288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85"/>
            <a:ext cx="7616824" cy="1368425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792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826" y="3429014"/>
            <a:ext cx="6109388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36">
                <a:solidFill>
                  <a:schemeClr val="tx1"/>
                </a:solidFill>
              </a:defRPr>
            </a:lvl1pPr>
            <a:lvl2pPr marL="456802" indent="0" algn="ctr">
              <a:buNone/>
              <a:defRPr sz="2040"/>
            </a:lvl2pPr>
            <a:lvl3pPr marL="913598" indent="0" algn="ctr">
              <a:buNone/>
              <a:defRPr sz="1836"/>
            </a:lvl3pPr>
            <a:lvl4pPr marL="1370399" indent="0" algn="ctr">
              <a:buNone/>
              <a:defRPr sz="1631"/>
            </a:lvl4pPr>
            <a:lvl5pPr marL="1827197" indent="0" algn="ctr">
              <a:buNone/>
              <a:defRPr sz="1631"/>
            </a:lvl5pPr>
            <a:lvl6pPr marL="2283997" indent="0" algn="ctr">
              <a:buNone/>
              <a:defRPr sz="1631"/>
            </a:lvl6pPr>
            <a:lvl7pPr marL="2740795" indent="0" algn="ctr">
              <a:buNone/>
              <a:defRPr sz="1631"/>
            </a:lvl7pPr>
            <a:lvl8pPr marL="3197596" indent="0" algn="ctr">
              <a:buNone/>
              <a:defRPr sz="1631"/>
            </a:lvl8pPr>
            <a:lvl9pPr marL="3654395" indent="0" algn="ctr">
              <a:buNone/>
              <a:defRPr sz="1631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25" y="3429014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36">
                <a:solidFill>
                  <a:schemeClr val="tx1"/>
                </a:solidFill>
              </a:defRPr>
            </a:lvl1pPr>
          </a:lstStyle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52" y="-157777"/>
            <a:ext cx="691601" cy="2398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56" tIns="45679" rIns="91356" bIns="45679" rtlCol="0" anchor="ctr"/>
          <a:lstStyle/>
          <a:p>
            <a:pPr algn="ctr" defTabSz="913598" fontAlgn="auto">
              <a:spcBef>
                <a:spcPts val="0"/>
              </a:spcBef>
              <a:spcAft>
                <a:spcPts val="0"/>
              </a:spcAft>
            </a:pPr>
            <a:endParaRPr lang="en-GB" sz="1836">
              <a:solidFill>
                <a:prstClr val="black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9704" y="5483227"/>
            <a:ext cx="1907123" cy="691036"/>
          </a:xfrm>
          <a:prstGeom prst="rect">
            <a:avLst/>
          </a:prstGeom>
          <a:noFill/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 defTabSz="913598" fontAlgn="auto">
              <a:spcBef>
                <a:spcPts val="0"/>
              </a:spcBef>
              <a:spcAft>
                <a:spcPts val="0"/>
              </a:spcAft>
              <a:defRPr sz="1019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61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70319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3" y="670127"/>
            <a:ext cx="8375652" cy="39498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1" y="2055707"/>
            <a:ext cx="10664825" cy="41101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2217" y="6264005"/>
            <a:ext cx="1510613" cy="15388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2830" y="6264005"/>
            <a:ext cx="8381999" cy="15388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3" y="1085374"/>
            <a:ext cx="8375652" cy="276999"/>
          </a:xfrm>
          <a:prstGeom prst="rect">
            <a:avLst/>
          </a:prstGeom>
        </p:spPr>
        <p:txBody>
          <a:bodyPr rIns="0">
            <a:noAutofit/>
          </a:bodyPr>
          <a:lstStyle>
            <a:lvl1pPr>
              <a:defRPr sz="1836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5967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7" y="6264005"/>
            <a:ext cx="1510613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30" y="6264005"/>
            <a:ext cx="8381999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503" y="1363683"/>
            <a:ext cx="6076985" cy="205422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792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100"/>
            <a:ext cx="1098240" cy="3808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56" tIns="45679" rIns="91356" bIns="45679" rtlCol="0" anchor="ctr"/>
          <a:lstStyle/>
          <a:p>
            <a:pPr algn="ctr" defTabSz="913598" fontAlgn="auto">
              <a:spcBef>
                <a:spcPts val="0"/>
              </a:spcBef>
              <a:spcAft>
                <a:spcPts val="0"/>
              </a:spcAft>
            </a:pPr>
            <a:endParaRPr lang="en-GB" sz="1836">
              <a:solidFill>
                <a:prstClr val="white"/>
              </a:solidFill>
            </a:endParaRPr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00487" y="690094"/>
            <a:ext cx="1326340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84613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3" y="670127"/>
            <a:ext cx="8375652" cy="39498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3" y="2057401"/>
            <a:ext cx="5334001" cy="4108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4" y="2057401"/>
            <a:ext cx="5330824" cy="4108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2217" y="6264005"/>
            <a:ext cx="1510613" cy="153888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2830" y="6264005"/>
            <a:ext cx="8381999" cy="153888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3" y="1085374"/>
            <a:ext cx="8375652" cy="276999"/>
          </a:xfrm>
          <a:prstGeom prst="rect">
            <a:avLst/>
          </a:prstGeom>
        </p:spPr>
        <p:txBody>
          <a:bodyPr rIns="0">
            <a:noAutofit/>
          </a:bodyPr>
          <a:lstStyle>
            <a:lvl1pPr>
              <a:defRPr sz="1836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1596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3" y="670127"/>
            <a:ext cx="8375652" cy="39498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2" y="2057401"/>
            <a:ext cx="3554412" cy="4108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8" y="2057401"/>
            <a:ext cx="3554411" cy="4108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2217" y="6264005"/>
            <a:ext cx="1510613" cy="153888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2830" y="6264005"/>
            <a:ext cx="8381999" cy="153888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30" y="2057401"/>
            <a:ext cx="3554411" cy="4108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3" y="1085374"/>
            <a:ext cx="8375652" cy="276999"/>
          </a:xfrm>
          <a:prstGeom prst="rect">
            <a:avLst/>
          </a:prstGeom>
        </p:spPr>
        <p:txBody>
          <a:bodyPr rIns="0">
            <a:noAutofit/>
          </a:bodyPr>
          <a:lstStyle>
            <a:lvl1pPr>
              <a:defRPr sz="1836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52545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3" y="670127"/>
            <a:ext cx="8375652" cy="39498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1" y="2055707"/>
            <a:ext cx="10664825" cy="4110148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773"/>
            </a:lvl1pPr>
            <a:lvl2pPr>
              <a:defRPr i="1"/>
            </a:lvl2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2217" y="6264005"/>
            <a:ext cx="1510613" cy="153888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2830" y="6264005"/>
            <a:ext cx="8381999" cy="153888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3" y="1085374"/>
            <a:ext cx="8375652" cy="276999"/>
          </a:xfrm>
          <a:prstGeom prst="rect">
            <a:avLst/>
          </a:prstGeom>
        </p:spPr>
        <p:txBody>
          <a:bodyPr rIns="0">
            <a:noAutofit/>
          </a:bodyPr>
          <a:lstStyle>
            <a:lvl1pPr>
              <a:defRPr sz="1836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74879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Mess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2217" y="6264005"/>
            <a:ext cx="1510613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2830" y="6264005"/>
            <a:ext cx="8381999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>
                <a:solidFill>
                  <a:prstClr val="white"/>
                </a:solidFill>
              </a:rPr>
              <a:pPr/>
              <a:t>‹nº›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845394" y="-394409"/>
            <a:ext cx="878041" cy="304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56" tIns="45679" rIns="91356" bIns="45679" rtlCol="0" anchor="ctr"/>
          <a:lstStyle/>
          <a:p>
            <a:pPr algn="ctr" defTabSz="913598" fontAlgn="auto">
              <a:spcBef>
                <a:spcPts val="0"/>
              </a:spcBef>
              <a:spcAft>
                <a:spcPts val="0"/>
              </a:spcAft>
            </a:pPr>
            <a:endParaRPr lang="en-GB" sz="1836">
              <a:solidFill>
                <a:srgbClr val="0655FA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214" y="1905922"/>
            <a:ext cx="7606615" cy="3577305"/>
          </a:xfrm>
          <a:prstGeom prst="rect">
            <a:avLst/>
          </a:prstGeom>
        </p:spPr>
        <p:txBody>
          <a:bodyPr/>
          <a:lstStyle>
            <a:lvl1pPr>
              <a:defRPr sz="4792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2566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ggetto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22" y="1622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270" imgH="270" progId="TCLayout.ActiveDocument.1">
                  <p:embed/>
                </p:oleObj>
              </mc:Choice>
              <mc:Fallback>
                <p:oleObj name="Slide do think-cell" r:id="rId3" imgW="270" imgH="270" progId="TCLayout.ActiveDocument.1">
                  <p:embed/>
                  <p:pic>
                    <p:nvPicPr>
                      <p:cNvPr id="3" name="Oggetto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2" y="1622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3" y="670127"/>
            <a:ext cx="8375652" cy="39498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3" y="1085374"/>
            <a:ext cx="8375652" cy="276999"/>
          </a:xfrm>
          <a:prstGeom prst="rect">
            <a:avLst/>
          </a:prstGeom>
        </p:spPr>
        <p:txBody>
          <a:bodyPr rIns="0">
            <a:noAutofit/>
          </a:bodyPr>
          <a:lstStyle>
            <a:lvl1pPr>
              <a:defRPr sz="1836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0871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24980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3" y="670127"/>
            <a:ext cx="8375652" cy="39498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1" y="2055707"/>
            <a:ext cx="10664825" cy="41101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2217" y="6264005"/>
            <a:ext cx="1510613" cy="15388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673D4295-3A6D-4F93-AB63-F72D05334DB3}" type="datetime1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2830" y="6264005"/>
            <a:ext cx="8381999" cy="15388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085368"/>
            <a:ext cx="8375651" cy="276999"/>
          </a:xfrm>
          <a:prstGeom prst="rect">
            <a:avLst/>
          </a:prstGeo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337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to 8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444" imgH="446" progId="TCLayout.ActiveDocument.1">
                  <p:embed/>
                </p:oleObj>
              </mc:Choice>
              <mc:Fallback>
                <p:oleObj name="Slide do think-cell" r:id="rId4" imgW="444" imgH="446" progId="TCLayout.ActiveDocument.1">
                  <p:embed/>
                  <p:pic>
                    <p:nvPicPr>
                      <p:cNvPr id="9" name="Objeto 8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ângulo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211667" cy="2116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2800" b="1" err="1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90919" y="6514527"/>
            <a:ext cx="762000" cy="153888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3" y="1085373"/>
            <a:ext cx="8375652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019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genda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15264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AAD403E6-FF96-BE4B-84CA-676501F01629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273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3565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30244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8892218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64336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31078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39741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/>
              <a:t>Agenda</a:t>
            </a:r>
            <a:endParaRPr lang="en-GB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01. Click to add chapter title</a:t>
            </a:r>
            <a:endParaRPr lang="it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02. Click to add chapter title</a:t>
            </a:r>
            <a:endParaRPr lang="it-IT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03. Click to add chapter title</a:t>
            </a:r>
            <a:endParaRPr lang="it-IT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04. Click to add chapter title</a:t>
            </a:r>
            <a:endParaRPr lang="it-IT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05. Click to add chapter title</a:t>
            </a:r>
            <a:endParaRPr lang="it-IT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06. Click to add chapter title</a:t>
            </a:r>
            <a:endParaRPr lang="it-IT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07. Click to add chapter title</a:t>
            </a:r>
            <a:endParaRPr lang="it-IT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08. Click to add chapter title</a:t>
            </a:r>
            <a:endParaRPr lang="it-IT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241065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0898453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586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Key Point - Full image">
    <p:bg>
      <p:bgPr>
        <a:solidFill>
          <a:srgbClr val="C6C6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pt-BR"/>
              <a:t>Clique no ícone para adicionar uma imagem</a:t>
            </a:r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75381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4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86906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41879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genda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589951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Key Point - Full image">
    <p:bg>
      <p:bgPr>
        <a:solidFill>
          <a:srgbClr val="C6C6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pt-BR"/>
              <a:t>Clique no ícone para adicionar uma imagem</a:t>
            </a:r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37096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30991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67474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57060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9844160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4807586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56491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67945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2665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37098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55042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9"/>
            <a:ext cx="7616824" cy="1368425"/>
          </a:xfrm>
        </p:spPr>
        <p:txBody>
          <a:bodyPr anchor="t">
            <a:noAutofit/>
          </a:bodyPr>
          <a:lstStyle>
            <a:lvl1pPr algn="l">
              <a:defRPr sz="4798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825" y="3429009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196" indent="0" algn="ctr">
              <a:buNone/>
              <a:defRPr sz="2000"/>
            </a:lvl2pPr>
            <a:lvl3pPr marL="914393" indent="0" algn="ctr">
              <a:buNone/>
              <a:defRPr sz="1800"/>
            </a:lvl3pPr>
            <a:lvl4pPr marL="1371588" indent="0" algn="ctr">
              <a:buNone/>
              <a:defRPr sz="1600"/>
            </a:lvl4pPr>
            <a:lvl5pPr marL="1828786" indent="0" algn="ctr">
              <a:buNone/>
              <a:defRPr sz="1600"/>
            </a:lvl5pPr>
            <a:lvl6pPr marL="2285982" indent="0" algn="ctr">
              <a:buNone/>
              <a:defRPr sz="1600"/>
            </a:lvl6pPr>
            <a:lvl7pPr marL="2743179" indent="0" algn="ctr">
              <a:buNone/>
              <a:defRPr sz="1600"/>
            </a:lvl7pPr>
            <a:lvl8pPr marL="3200374" indent="0" algn="ctr">
              <a:buNone/>
              <a:defRPr sz="1600"/>
            </a:lvl8pPr>
            <a:lvl9pPr marL="3657571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21" y="3429009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fld id="{FED5E194-A313-3546-9321-A3CB328571C1}" type="datetime1">
              <a:rPr lang="en-GB" smtClean="0">
                <a:solidFill>
                  <a:prstClr val="black"/>
                </a:solidFill>
              </a:rPr>
              <a:pPr/>
              <a:t>11/09/2023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49" y="-157777"/>
            <a:ext cx="691602" cy="23982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sz="1800">
              <a:solidFill>
                <a:prstClr val="black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519702" y="5483226"/>
            <a:ext cx="1907123" cy="69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072608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498" y="1363680"/>
            <a:ext cx="6076985" cy="2054225"/>
          </a:xfrm>
        </p:spPr>
        <p:txBody>
          <a:bodyPr anchor="b">
            <a:noAutofit/>
          </a:bodyPr>
          <a:lstStyle>
            <a:lvl1pPr>
              <a:defRPr sz="4798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098"/>
            <a:ext cx="1098240" cy="38084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sz="1800">
              <a:solidFill>
                <a:prstClr val="white"/>
              </a:solidFill>
            </a:endParaRPr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100484" y="690092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001731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1" y="1085369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8384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6" name="Sottotitolo 2"/>
          <p:cNvSpPr txBox="1">
            <a:spLocks/>
          </p:cNvSpPr>
          <p:nvPr userDrawn="1"/>
        </p:nvSpPr>
        <p:spPr>
          <a:xfrm>
            <a:off x="433917" y="1692278"/>
            <a:ext cx="11140016" cy="4283075"/>
          </a:xfrm>
          <a:prstGeom prst="rect">
            <a:avLst/>
          </a:prstGeom>
        </p:spPr>
        <p:txBody>
          <a:bodyPr tIns="0"/>
          <a:lstStyle>
            <a:lvl1pPr marL="0" indent="0" algn="l" defTabSz="914400" rtl="0" eaLnBrk="1" latinLnBrk="0" hangingPunct="1">
              <a:lnSpc>
                <a:spcPts val="2800"/>
              </a:lnSpc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196">
              <a:buFont typeface="Arial"/>
              <a:buNone/>
              <a:defRPr/>
            </a:pPr>
            <a:endParaRPr lang="it-IT" sz="1800">
              <a:solidFill>
                <a:prstClr val="black">
                  <a:tint val="75000"/>
                </a:prstClr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7070956"/>
      </p:ext>
    </p:extLst>
  </p:cSld>
  <p:clrMapOvr>
    <a:masterClrMapping/>
  </p:clrMapOvr>
  <p:hf hdr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16418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91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018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 userDrawn="1"/>
        </p:nvSpPr>
        <p:spPr>
          <a:xfrm>
            <a:off x="405258" y="1511712"/>
            <a:ext cx="3816000" cy="24480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60" name="Retângulo 59"/>
          <p:cNvSpPr/>
          <p:nvPr userDrawn="1"/>
        </p:nvSpPr>
        <p:spPr>
          <a:xfrm>
            <a:off x="405258" y="4085933"/>
            <a:ext cx="3816000" cy="24480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62" name="Retângulo 61"/>
          <p:cNvSpPr/>
          <p:nvPr userDrawn="1"/>
        </p:nvSpPr>
        <p:spPr>
          <a:xfrm>
            <a:off x="4372048" y="1511712"/>
            <a:ext cx="3816000" cy="244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63" name="Retângulo 62"/>
          <p:cNvSpPr/>
          <p:nvPr userDrawn="1"/>
        </p:nvSpPr>
        <p:spPr>
          <a:xfrm>
            <a:off x="4372048" y="4085933"/>
            <a:ext cx="3816000" cy="2448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9910" y="6624684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1" name="Retângulo 10"/>
          <p:cNvSpPr/>
          <p:nvPr userDrawn="1"/>
        </p:nvSpPr>
        <p:spPr>
          <a:xfrm>
            <a:off x="8329810" y="1511712"/>
            <a:ext cx="3097015" cy="5034257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64" name="Espaço Reservado para Texto 63"/>
          <p:cNvSpPr>
            <a:spLocks noGrp="1"/>
          </p:cNvSpPr>
          <p:nvPr>
            <p:ph type="body" sz="quarter" idx="14" hasCustomPrompt="1"/>
          </p:nvPr>
        </p:nvSpPr>
        <p:spPr>
          <a:xfrm>
            <a:off x="8650288" y="1677988"/>
            <a:ext cx="2609850" cy="4595812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285750" indent="-285750">
              <a:buFont typeface="Arial" panose="020B0604020202020204" pitchFamily="34" charset="0"/>
              <a:buChar char="•"/>
              <a:defRPr sz="1600"/>
            </a:lvl2pPr>
            <a:lvl3pPr marL="539750" indent="-285750">
              <a:buFont typeface="Arial" panose="020B0604020202020204" pitchFamily="34" charset="0"/>
              <a:buChar char="•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/>
              <a:t>Empresa:</a:t>
            </a:r>
          </a:p>
          <a:p>
            <a:pPr lvl="2"/>
            <a:r>
              <a:rPr lang="pt-BR" err="1"/>
              <a:t>Highlights</a:t>
            </a:r>
            <a:endParaRPr lang="pt-BR"/>
          </a:p>
        </p:txBody>
      </p:sp>
      <p:sp>
        <p:nvSpPr>
          <p:cNvPr id="66" name="Espaço Reservado para Texto 65"/>
          <p:cNvSpPr>
            <a:spLocks noGrp="1"/>
          </p:cNvSpPr>
          <p:nvPr>
            <p:ph type="body" sz="quarter" idx="15" hasCustomPrompt="1"/>
          </p:nvPr>
        </p:nvSpPr>
        <p:spPr>
          <a:xfrm>
            <a:off x="425578" y="1533892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CE</a:t>
            </a:r>
          </a:p>
        </p:txBody>
      </p:sp>
      <p:sp>
        <p:nvSpPr>
          <p:cNvPr id="67" name="Espaço Reservado para Texto 65"/>
          <p:cNvSpPr>
            <a:spLocks noGrp="1"/>
          </p:cNvSpPr>
          <p:nvPr>
            <p:ph type="body" sz="quarter" idx="16" hasCustomPrompt="1"/>
          </p:nvPr>
        </p:nvSpPr>
        <p:spPr>
          <a:xfrm>
            <a:off x="4384748" y="1533892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GO</a:t>
            </a:r>
          </a:p>
        </p:txBody>
      </p:sp>
      <p:sp>
        <p:nvSpPr>
          <p:cNvPr id="69" name="Espaço Reservado para Texto 65"/>
          <p:cNvSpPr>
            <a:spLocks noGrp="1"/>
          </p:cNvSpPr>
          <p:nvPr>
            <p:ph type="body" sz="quarter" idx="18" hasCustomPrompt="1"/>
          </p:nvPr>
        </p:nvSpPr>
        <p:spPr>
          <a:xfrm>
            <a:off x="4384748" y="4110669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SP</a:t>
            </a:r>
          </a:p>
        </p:txBody>
      </p:sp>
      <p:sp>
        <p:nvSpPr>
          <p:cNvPr id="70" name="Espaço Reservado para Texto 65"/>
          <p:cNvSpPr>
            <a:spLocks noGrp="1"/>
          </p:cNvSpPr>
          <p:nvPr>
            <p:ph type="body" sz="quarter" idx="19" hasCustomPrompt="1"/>
          </p:nvPr>
        </p:nvSpPr>
        <p:spPr>
          <a:xfrm>
            <a:off x="425578" y="4110669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RJ</a:t>
            </a:r>
          </a:p>
        </p:txBody>
      </p:sp>
    </p:spTree>
    <p:extLst>
      <p:ext uri="{BB962C8B-B14F-4D97-AF65-F5344CB8AC3E}">
        <p14:creationId xmlns:p14="http://schemas.microsoft.com/office/powerpoint/2010/main" val="88193994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6824" y="6624684"/>
            <a:ext cx="595085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66" name="Espaço Reservado para Texto 65"/>
          <p:cNvSpPr>
            <a:spLocks noGrp="1"/>
          </p:cNvSpPr>
          <p:nvPr>
            <p:ph type="body" sz="quarter" idx="15" hasCustomPrompt="1"/>
          </p:nvPr>
        </p:nvSpPr>
        <p:spPr>
          <a:xfrm>
            <a:off x="425577" y="1569988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CE</a:t>
            </a:r>
          </a:p>
        </p:txBody>
      </p:sp>
      <p:sp>
        <p:nvSpPr>
          <p:cNvPr id="67" name="Espaço Reservado para Texto 65"/>
          <p:cNvSpPr>
            <a:spLocks noGrp="1"/>
          </p:cNvSpPr>
          <p:nvPr>
            <p:ph type="body" sz="quarter" idx="16" hasCustomPrompt="1"/>
          </p:nvPr>
        </p:nvSpPr>
        <p:spPr>
          <a:xfrm>
            <a:off x="6049673" y="1569987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GO</a:t>
            </a:r>
          </a:p>
        </p:txBody>
      </p:sp>
      <p:sp>
        <p:nvSpPr>
          <p:cNvPr id="69" name="Espaço Reservado para Texto 65"/>
          <p:cNvSpPr>
            <a:spLocks noGrp="1"/>
          </p:cNvSpPr>
          <p:nvPr>
            <p:ph type="body" sz="quarter" idx="18" hasCustomPrompt="1"/>
          </p:nvPr>
        </p:nvSpPr>
        <p:spPr>
          <a:xfrm>
            <a:off x="6049672" y="4120392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SP</a:t>
            </a:r>
          </a:p>
        </p:txBody>
      </p:sp>
      <p:sp>
        <p:nvSpPr>
          <p:cNvPr id="70" name="Espaço Reservado para Texto 65"/>
          <p:cNvSpPr>
            <a:spLocks noGrp="1"/>
          </p:cNvSpPr>
          <p:nvPr>
            <p:ph type="body" sz="quarter" idx="19" hasCustomPrompt="1"/>
          </p:nvPr>
        </p:nvSpPr>
        <p:spPr>
          <a:xfrm>
            <a:off x="425575" y="4120393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RJ</a:t>
            </a:r>
          </a:p>
        </p:txBody>
      </p:sp>
      <p:sp>
        <p:nvSpPr>
          <p:cNvPr id="15" name="Retângulo 14"/>
          <p:cNvSpPr/>
          <p:nvPr userDrawn="1"/>
        </p:nvSpPr>
        <p:spPr>
          <a:xfrm>
            <a:off x="390144" y="1524000"/>
            <a:ext cx="5413248" cy="24765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6" name="Retângulo 15"/>
          <p:cNvSpPr/>
          <p:nvPr userDrawn="1"/>
        </p:nvSpPr>
        <p:spPr>
          <a:xfrm>
            <a:off x="390143" y="4087641"/>
            <a:ext cx="5413248" cy="24765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8" name="Retângulo 17"/>
          <p:cNvSpPr/>
          <p:nvPr userDrawn="1"/>
        </p:nvSpPr>
        <p:spPr>
          <a:xfrm>
            <a:off x="6013577" y="1524000"/>
            <a:ext cx="5413248" cy="24765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9" name="Retângulo 18"/>
          <p:cNvSpPr/>
          <p:nvPr userDrawn="1"/>
        </p:nvSpPr>
        <p:spPr>
          <a:xfrm>
            <a:off x="6013576" y="4087641"/>
            <a:ext cx="5413248" cy="24765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</p:spTree>
    <p:extLst>
      <p:ext uri="{BB962C8B-B14F-4D97-AF65-F5344CB8AC3E}">
        <p14:creationId xmlns:p14="http://schemas.microsoft.com/office/powerpoint/2010/main" val="90647639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ide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6824" y="6624684"/>
            <a:ext cx="595085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66" name="Espaço Reservado para Texto 65"/>
          <p:cNvSpPr>
            <a:spLocks noGrp="1"/>
          </p:cNvSpPr>
          <p:nvPr>
            <p:ph type="body" sz="quarter" idx="15" hasCustomPrompt="1"/>
          </p:nvPr>
        </p:nvSpPr>
        <p:spPr>
          <a:xfrm>
            <a:off x="413545" y="1545924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CE</a:t>
            </a:r>
          </a:p>
        </p:txBody>
      </p:sp>
      <p:sp>
        <p:nvSpPr>
          <p:cNvPr id="67" name="Espaço Reservado para Texto 65"/>
          <p:cNvSpPr>
            <a:spLocks noGrp="1"/>
          </p:cNvSpPr>
          <p:nvPr>
            <p:ph type="body" sz="quarter" idx="16" hasCustomPrompt="1"/>
          </p:nvPr>
        </p:nvSpPr>
        <p:spPr>
          <a:xfrm>
            <a:off x="7000166" y="1545923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GO</a:t>
            </a:r>
          </a:p>
        </p:txBody>
      </p:sp>
      <p:sp>
        <p:nvSpPr>
          <p:cNvPr id="69" name="Espaço Reservado para Texto 65"/>
          <p:cNvSpPr>
            <a:spLocks noGrp="1"/>
          </p:cNvSpPr>
          <p:nvPr>
            <p:ph type="body" sz="quarter" idx="18" hasCustomPrompt="1"/>
          </p:nvPr>
        </p:nvSpPr>
        <p:spPr>
          <a:xfrm>
            <a:off x="5039020" y="4120392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SP</a:t>
            </a:r>
          </a:p>
        </p:txBody>
      </p:sp>
      <p:sp>
        <p:nvSpPr>
          <p:cNvPr id="70" name="Espaço Reservado para Texto 65"/>
          <p:cNvSpPr>
            <a:spLocks noGrp="1"/>
          </p:cNvSpPr>
          <p:nvPr>
            <p:ph type="body" sz="quarter" idx="19" hasCustomPrompt="1"/>
          </p:nvPr>
        </p:nvSpPr>
        <p:spPr>
          <a:xfrm>
            <a:off x="413543" y="4120393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RJ</a:t>
            </a:r>
          </a:p>
        </p:txBody>
      </p:sp>
      <p:sp>
        <p:nvSpPr>
          <p:cNvPr id="15" name="Retângulo 14"/>
          <p:cNvSpPr/>
          <p:nvPr userDrawn="1"/>
        </p:nvSpPr>
        <p:spPr>
          <a:xfrm>
            <a:off x="390144" y="1524000"/>
            <a:ext cx="6407698" cy="24765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6" name="Retângulo 15"/>
          <p:cNvSpPr/>
          <p:nvPr userDrawn="1"/>
        </p:nvSpPr>
        <p:spPr>
          <a:xfrm>
            <a:off x="390143" y="4087641"/>
            <a:ext cx="4458583" cy="24765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8" name="Retângulo 17"/>
          <p:cNvSpPr/>
          <p:nvPr userDrawn="1"/>
        </p:nvSpPr>
        <p:spPr>
          <a:xfrm>
            <a:off x="6966424" y="1524000"/>
            <a:ext cx="4460400" cy="24765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9" name="Retângulo 18"/>
          <p:cNvSpPr/>
          <p:nvPr userDrawn="1"/>
        </p:nvSpPr>
        <p:spPr>
          <a:xfrm>
            <a:off x="5017168" y="4087641"/>
            <a:ext cx="6409656" cy="24765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</p:spTree>
    <p:extLst>
      <p:ext uri="{BB962C8B-B14F-4D97-AF65-F5344CB8AC3E}">
        <p14:creationId xmlns:p14="http://schemas.microsoft.com/office/powerpoint/2010/main" val="284813459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ide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6824" y="6692663"/>
            <a:ext cx="595085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3" name="Espaço Reservado para Texto 65"/>
          <p:cNvSpPr>
            <a:spLocks noGrp="1"/>
          </p:cNvSpPr>
          <p:nvPr>
            <p:ph type="body" sz="quarter" idx="15" hasCustomPrompt="1"/>
          </p:nvPr>
        </p:nvSpPr>
        <p:spPr>
          <a:xfrm>
            <a:off x="425577" y="1569988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CE</a:t>
            </a:r>
          </a:p>
        </p:txBody>
      </p:sp>
      <p:sp>
        <p:nvSpPr>
          <p:cNvPr id="14" name="Espaço Reservado para Texto 65"/>
          <p:cNvSpPr>
            <a:spLocks noGrp="1"/>
          </p:cNvSpPr>
          <p:nvPr>
            <p:ph type="body" sz="quarter" idx="16" hasCustomPrompt="1"/>
          </p:nvPr>
        </p:nvSpPr>
        <p:spPr>
          <a:xfrm>
            <a:off x="6049673" y="1569987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GO</a:t>
            </a:r>
          </a:p>
        </p:txBody>
      </p:sp>
      <p:sp>
        <p:nvSpPr>
          <p:cNvPr id="17" name="Espaço Reservado para Texto 65"/>
          <p:cNvSpPr>
            <a:spLocks noGrp="1"/>
          </p:cNvSpPr>
          <p:nvPr>
            <p:ph type="body" sz="quarter" idx="18" hasCustomPrompt="1"/>
          </p:nvPr>
        </p:nvSpPr>
        <p:spPr>
          <a:xfrm>
            <a:off x="6049673" y="3297250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SP</a:t>
            </a:r>
          </a:p>
        </p:txBody>
      </p:sp>
      <p:sp>
        <p:nvSpPr>
          <p:cNvPr id="20" name="Espaço Reservado para Texto 65"/>
          <p:cNvSpPr>
            <a:spLocks noGrp="1"/>
          </p:cNvSpPr>
          <p:nvPr>
            <p:ph type="body" sz="quarter" idx="19" hasCustomPrompt="1"/>
          </p:nvPr>
        </p:nvSpPr>
        <p:spPr>
          <a:xfrm>
            <a:off x="425576" y="3297251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RJ</a:t>
            </a:r>
          </a:p>
        </p:txBody>
      </p:sp>
      <p:sp>
        <p:nvSpPr>
          <p:cNvPr id="21" name="Retângulo 20"/>
          <p:cNvSpPr/>
          <p:nvPr userDrawn="1"/>
        </p:nvSpPr>
        <p:spPr>
          <a:xfrm>
            <a:off x="390144" y="1524000"/>
            <a:ext cx="5413248" cy="1664208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22" name="Retângulo 21"/>
          <p:cNvSpPr/>
          <p:nvPr userDrawn="1"/>
        </p:nvSpPr>
        <p:spPr>
          <a:xfrm>
            <a:off x="390144" y="3264499"/>
            <a:ext cx="5413248" cy="166420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23" name="Retângulo 22"/>
          <p:cNvSpPr/>
          <p:nvPr userDrawn="1"/>
        </p:nvSpPr>
        <p:spPr>
          <a:xfrm>
            <a:off x="390143" y="5017165"/>
            <a:ext cx="11036681" cy="151451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24" name="Retângulo 23"/>
          <p:cNvSpPr/>
          <p:nvPr userDrawn="1"/>
        </p:nvSpPr>
        <p:spPr>
          <a:xfrm>
            <a:off x="6013577" y="1524000"/>
            <a:ext cx="5413248" cy="1664208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25" name="Retângulo 24"/>
          <p:cNvSpPr/>
          <p:nvPr userDrawn="1"/>
        </p:nvSpPr>
        <p:spPr>
          <a:xfrm>
            <a:off x="6013577" y="3264499"/>
            <a:ext cx="5413248" cy="166420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26" name="Espaço Reservado para Texto 65"/>
          <p:cNvSpPr>
            <a:spLocks noGrp="1"/>
          </p:cNvSpPr>
          <p:nvPr>
            <p:ph type="body" sz="quarter" idx="20" hasCustomPrompt="1"/>
          </p:nvPr>
        </p:nvSpPr>
        <p:spPr>
          <a:xfrm>
            <a:off x="426240" y="5053261"/>
            <a:ext cx="2163803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Empresas</a:t>
            </a:r>
          </a:p>
        </p:txBody>
      </p:sp>
    </p:spTree>
    <p:extLst>
      <p:ext uri="{BB962C8B-B14F-4D97-AF65-F5344CB8AC3E}">
        <p14:creationId xmlns:p14="http://schemas.microsoft.com/office/powerpoint/2010/main" val="272399881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 userDrawn="1"/>
        </p:nvSpPr>
        <p:spPr>
          <a:xfrm>
            <a:off x="405258" y="1511712"/>
            <a:ext cx="3816000" cy="2448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60" name="Retângulo 59"/>
          <p:cNvSpPr/>
          <p:nvPr userDrawn="1"/>
        </p:nvSpPr>
        <p:spPr>
          <a:xfrm>
            <a:off x="405258" y="4085933"/>
            <a:ext cx="3816000" cy="2448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62" name="Retângulo 61"/>
          <p:cNvSpPr/>
          <p:nvPr userDrawn="1"/>
        </p:nvSpPr>
        <p:spPr>
          <a:xfrm>
            <a:off x="4372048" y="1511712"/>
            <a:ext cx="3816000" cy="2448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63" name="Retângulo 62"/>
          <p:cNvSpPr/>
          <p:nvPr userDrawn="1"/>
        </p:nvSpPr>
        <p:spPr>
          <a:xfrm>
            <a:off x="4372048" y="4085933"/>
            <a:ext cx="3816000" cy="2448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9910" y="6624684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1" name="Retângulo 10"/>
          <p:cNvSpPr/>
          <p:nvPr userDrawn="1"/>
        </p:nvSpPr>
        <p:spPr>
          <a:xfrm>
            <a:off x="8329810" y="1511712"/>
            <a:ext cx="3097015" cy="5022221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66" name="Espaço Reservado para Texto 65"/>
          <p:cNvSpPr>
            <a:spLocks noGrp="1"/>
          </p:cNvSpPr>
          <p:nvPr>
            <p:ph type="body" sz="quarter" idx="15" hasCustomPrompt="1"/>
          </p:nvPr>
        </p:nvSpPr>
        <p:spPr>
          <a:xfrm>
            <a:off x="463678" y="1533892"/>
            <a:ext cx="1524000" cy="415925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pt-BR"/>
              <a:t>Enel CE</a:t>
            </a:r>
          </a:p>
        </p:txBody>
      </p:sp>
      <p:sp>
        <p:nvSpPr>
          <p:cNvPr id="67" name="Espaço Reservado para Texto 65"/>
          <p:cNvSpPr>
            <a:spLocks noGrp="1"/>
          </p:cNvSpPr>
          <p:nvPr>
            <p:ph type="body" sz="quarter" idx="16" hasCustomPrompt="1"/>
          </p:nvPr>
        </p:nvSpPr>
        <p:spPr>
          <a:xfrm>
            <a:off x="4422848" y="1533892"/>
            <a:ext cx="1524000" cy="415925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pt-BR"/>
              <a:t>Enel GO</a:t>
            </a:r>
          </a:p>
        </p:txBody>
      </p:sp>
      <p:sp>
        <p:nvSpPr>
          <p:cNvPr id="69" name="Espaço Reservado para Texto 65"/>
          <p:cNvSpPr>
            <a:spLocks noGrp="1"/>
          </p:cNvSpPr>
          <p:nvPr>
            <p:ph type="body" sz="quarter" idx="18" hasCustomPrompt="1"/>
          </p:nvPr>
        </p:nvSpPr>
        <p:spPr>
          <a:xfrm>
            <a:off x="4422848" y="4110669"/>
            <a:ext cx="1524000" cy="415925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pt-BR"/>
              <a:t>Enel SP</a:t>
            </a:r>
          </a:p>
        </p:txBody>
      </p:sp>
      <p:sp>
        <p:nvSpPr>
          <p:cNvPr id="70" name="Espaço Reservado para Texto 65"/>
          <p:cNvSpPr>
            <a:spLocks noGrp="1"/>
          </p:cNvSpPr>
          <p:nvPr>
            <p:ph type="body" sz="quarter" idx="19" hasCustomPrompt="1"/>
          </p:nvPr>
        </p:nvSpPr>
        <p:spPr>
          <a:xfrm>
            <a:off x="463678" y="4110669"/>
            <a:ext cx="1524000" cy="415925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pt-BR"/>
              <a:t>Enel RJ</a:t>
            </a:r>
          </a:p>
        </p:txBody>
      </p:sp>
    </p:spTree>
    <p:extLst>
      <p:ext uri="{BB962C8B-B14F-4D97-AF65-F5344CB8AC3E}">
        <p14:creationId xmlns:p14="http://schemas.microsoft.com/office/powerpoint/2010/main" val="227024804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ide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9910" y="6624684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9" name="Retângulo 8"/>
          <p:cNvSpPr/>
          <p:nvPr userDrawn="1"/>
        </p:nvSpPr>
        <p:spPr>
          <a:xfrm>
            <a:off x="405258" y="1511712"/>
            <a:ext cx="3816000" cy="2448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2" name="Retângulo 11"/>
          <p:cNvSpPr/>
          <p:nvPr userDrawn="1"/>
        </p:nvSpPr>
        <p:spPr>
          <a:xfrm>
            <a:off x="405258" y="4085933"/>
            <a:ext cx="3816000" cy="2448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13" name="Retângulo 12"/>
          <p:cNvSpPr/>
          <p:nvPr userDrawn="1"/>
        </p:nvSpPr>
        <p:spPr>
          <a:xfrm>
            <a:off x="4372048" y="1511712"/>
            <a:ext cx="3816000" cy="2448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14" name="Retângulo 13"/>
          <p:cNvSpPr/>
          <p:nvPr userDrawn="1"/>
        </p:nvSpPr>
        <p:spPr>
          <a:xfrm>
            <a:off x="4372048" y="4085933"/>
            <a:ext cx="3816000" cy="2448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16" name="Retângulo 15"/>
          <p:cNvSpPr/>
          <p:nvPr userDrawn="1"/>
        </p:nvSpPr>
        <p:spPr>
          <a:xfrm>
            <a:off x="8329810" y="1511712"/>
            <a:ext cx="3097015" cy="5034257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8" name="Espaço Reservado para Texto 65"/>
          <p:cNvSpPr>
            <a:spLocks noGrp="1"/>
          </p:cNvSpPr>
          <p:nvPr>
            <p:ph type="body" sz="quarter" idx="15" hasCustomPrompt="1"/>
          </p:nvPr>
        </p:nvSpPr>
        <p:spPr>
          <a:xfrm>
            <a:off x="425578" y="1533892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CIEN</a:t>
            </a:r>
          </a:p>
        </p:txBody>
      </p:sp>
      <p:sp>
        <p:nvSpPr>
          <p:cNvPr id="19" name="Espaço Reservado para Texto 65"/>
          <p:cNvSpPr>
            <a:spLocks noGrp="1"/>
          </p:cNvSpPr>
          <p:nvPr>
            <p:ph type="body" sz="quarter" idx="16" hasCustomPrompt="1"/>
          </p:nvPr>
        </p:nvSpPr>
        <p:spPr>
          <a:xfrm>
            <a:off x="4384748" y="1533892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CIEN</a:t>
            </a:r>
          </a:p>
        </p:txBody>
      </p:sp>
      <p:sp>
        <p:nvSpPr>
          <p:cNvPr id="20" name="Espaço Reservado para Texto 65"/>
          <p:cNvSpPr>
            <a:spLocks noGrp="1"/>
          </p:cNvSpPr>
          <p:nvPr>
            <p:ph type="body" sz="quarter" idx="18" hasCustomPrompt="1"/>
          </p:nvPr>
        </p:nvSpPr>
        <p:spPr>
          <a:xfrm>
            <a:off x="4384748" y="4110669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CIEN</a:t>
            </a:r>
          </a:p>
        </p:txBody>
      </p:sp>
      <p:sp>
        <p:nvSpPr>
          <p:cNvPr id="21" name="Espaço Reservado para Texto 65"/>
          <p:cNvSpPr>
            <a:spLocks noGrp="1"/>
          </p:cNvSpPr>
          <p:nvPr>
            <p:ph type="body" sz="quarter" idx="19" hasCustomPrompt="1"/>
          </p:nvPr>
        </p:nvSpPr>
        <p:spPr>
          <a:xfrm>
            <a:off x="425578" y="4110669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CIEN</a:t>
            </a:r>
          </a:p>
        </p:txBody>
      </p:sp>
    </p:spTree>
    <p:extLst>
      <p:ext uri="{BB962C8B-B14F-4D97-AF65-F5344CB8AC3E}">
        <p14:creationId xmlns:p14="http://schemas.microsoft.com/office/powerpoint/2010/main" val="336344003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ide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9910" y="6624684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9" name="Retângulo 8"/>
          <p:cNvSpPr/>
          <p:nvPr userDrawn="1"/>
        </p:nvSpPr>
        <p:spPr>
          <a:xfrm>
            <a:off x="405258" y="1511712"/>
            <a:ext cx="3816000" cy="2448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2" name="Retângulo 11"/>
          <p:cNvSpPr/>
          <p:nvPr userDrawn="1"/>
        </p:nvSpPr>
        <p:spPr>
          <a:xfrm>
            <a:off x="405258" y="4085933"/>
            <a:ext cx="3816000" cy="2448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13" name="Retângulo 12"/>
          <p:cNvSpPr/>
          <p:nvPr userDrawn="1"/>
        </p:nvSpPr>
        <p:spPr>
          <a:xfrm>
            <a:off x="4372048" y="1511712"/>
            <a:ext cx="3816000" cy="2448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14" name="Retângulo 13"/>
          <p:cNvSpPr/>
          <p:nvPr userDrawn="1"/>
        </p:nvSpPr>
        <p:spPr>
          <a:xfrm>
            <a:off x="4372048" y="4085933"/>
            <a:ext cx="3816000" cy="2448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ctr"/>
            <a:endParaRPr lang="pt-BR" sz="2000" err="1"/>
          </a:p>
        </p:txBody>
      </p:sp>
      <p:sp>
        <p:nvSpPr>
          <p:cNvPr id="16" name="Retângulo 15"/>
          <p:cNvSpPr/>
          <p:nvPr userDrawn="1"/>
        </p:nvSpPr>
        <p:spPr>
          <a:xfrm>
            <a:off x="8329810" y="1511712"/>
            <a:ext cx="3097015" cy="5034257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8" name="Espaço Reservado para Texto 65"/>
          <p:cNvSpPr>
            <a:spLocks noGrp="1"/>
          </p:cNvSpPr>
          <p:nvPr>
            <p:ph type="body" sz="quarter" idx="15" hasCustomPrompt="1"/>
          </p:nvPr>
        </p:nvSpPr>
        <p:spPr>
          <a:xfrm>
            <a:off x="425578" y="1533892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CIEN</a:t>
            </a:r>
          </a:p>
        </p:txBody>
      </p:sp>
      <p:sp>
        <p:nvSpPr>
          <p:cNvPr id="19" name="Espaço Reservado para Texto 65"/>
          <p:cNvSpPr>
            <a:spLocks noGrp="1"/>
          </p:cNvSpPr>
          <p:nvPr>
            <p:ph type="body" sz="quarter" idx="16" hasCustomPrompt="1"/>
          </p:nvPr>
        </p:nvSpPr>
        <p:spPr>
          <a:xfrm>
            <a:off x="4384748" y="1533892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CIEN</a:t>
            </a:r>
          </a:p>
        </p:txBody>
      </p:sp>
      <p:sp>
        <p:nvSpPr>
          <p:cNvPr id="20" name="Espaço Reservado para Texto 65"/>
          <p:cNvSpPr>
            <a:spLocks noGrp="1"/>
          </p:cNvSpPr>
          <p:nvPr>
            <p:ph type="body" sz="quarter" idx="18" hasCustomPrompt="1"/>
          </p:nvPr>
        </p:nvSpPr>
        <p:spPr>
          <a:xfrm>
            <a:off x="4384748" y="4110669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CIEN</a:t>
            </a:r>
          </a:p>
        </p:txBody>
      </p:sp>
      <p:sp>
        <p:nvSpPr>
          <p:cNvPr id="21" name="Espaço Reservado para Texto 65"/>
          <p:cNvSpPr>
            <a:spLocks noGrp="1"/>
          </p:cNvSpPr>
          <p:nvPr>
            <p:ph type="body" sz="quarter" idx="19" hasCustomPrompt="1"/>
          </p:nvPr>
        </p:nvSpPr>
        <p:spPr>
          <a:xfrm>
            <a:off x="425578" y="4110669"/>
            <a:ext cx="1524000" cy="41592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pt-BR"/>
              <a:t>Enel CIEN</a:t>
            </a:r>
          </a:p>
        </p:txBody>
      </p:sp>
    </p:spTree>
    <p:extLst>
      <p:ext uri="{BB962C8B-B14F-4D97-AF65-F5344CB8AC3E}">
        <p14:creationId xmlns:p14="http://schemas.microsoft.com/office/powerpoint/2010/main" val="140372228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ide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471" imgH="472" progId="TCLayout.ActiveDocument.1">
                  <p:embed/>
                </p:oleObj>
              </mc:Choice>
              <mc:Fallback>
                <p:oleObj name="Slide do think-cell" r:id="rId3" imgW="471" imgH="472" progId="TCLayout.ActiveDocument.1">
                  <p:embed/>
                  <p:pic>
                    <p:nvPicPr>
                      <p:cNvPr id="4" name="Objeto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tângulo 12"/>
          <p:cNvSpPr/>
          <p:nvPr userDrawn="1"/>
        </p:nvSpPr>
        <p:spPr>
          <a:xfrm>
            <a:off x="405258" y="4097969"/>
            <a:ext cx="3816000" cy="24480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9910" y="6624684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1" name="Retângulo 10"/>
          <p:cNvSpPr/>
          <p:nvPr userDrawn="1"/>
        </p:nvSpPr>
        <p:spPr>
          <a:xfrm>
            <a:off x="8329810" y="1514929"/>
            <a:ext cx="3097015" cy="503104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66" name="Espaço Reservado para Texto 65"/>
          <p:cNvSpPr>
            <a:spLocks noGrp="1"/>
          </p:cNvSpPr>
          <p:nvPr>
            <p:ph type="body" sz="quarter" idx="15" hasCustomPrompt="1"/>
          </p:nvPr>
        </p:nvSpPr>
        <p:spPr>
          <a:xfrm>
            <a:off x="449642" y="4128964"/>
            <a:ext cx="1524000" cy="415925"/>
          </a:xfrm>
        </p:spPr>
        <p:txBody>
          <a:bodyPr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pt-BR"/>
              <a:t>Enel CE</a:t>
            </a:r>
          </a:p>
        </p:txBody>
      </p:sp>
      <p:sp>
        <p:nvSpPr>
          <p:cNvPr id="15" name="Retângulo 14"/>
          <p:cNvSpPr/>
          <p:nvPr userDrawn="1"/>
        </p:nvSpPr>
        <p:spPr>
          <a:xfrm>
            <a:off x="405258" y="1514929"/>
            <a:ext cx="7775170" cy="24480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4" name="Retângulo 13"/>
          <p:cNvSpPr/>
          <p:nvPr userDrawn="1"/>
        </p:nvSpPr>
        <p:spPr>
          <a:xfrm>
            <a:off x="4372717" y="4097969"/>
            <a:ext cx="3816000" cy="24480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6" name="Espaço Reservado para Texto 65"/>
          <p:cNvSpPr>
            <a:spLocks noGrp="1"/>
          </p:cNvSpPr>
          <p:nvPr>
            <p:ph type="body" sz="quarter" idx="16" hasCustomPrompt="1"/>
          </p:nvPr>
        </p:nvSpPr>
        <p:spPr>
          <a:xfrm>
            <a:off x="4396781" y="4128964"/>
            <a:ext cx="1524000" cy="415925"/>
          </a:xfrm>
        </p:spPr>
        <p:txBody>
          <a:bodyPr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pt-BR"/>
              <a:t>Enel CE</a:t>
            </a:r>
          </a:p>
        </p:txBody>
      </p:sp>
      <p:sp>
        <p:nvSpPr>
          <p:cNvPr id="17" name="Espaço Reservado para Texto 65"/>
          <p:cNvSpPr>
            <a:spLocks noGrp="1"/>
          </p:cNvSpPr>
          <p:nvPr>
            <p:ph type="body" sz="quarter" idx="17" hasCustomPrompt="1"/>
          </p:nvPr>
        </p:nvSpPr>
        <p:spPr>
          <a:xfrm>
            <a:off x="429322" y="1535683"/>
            <a:ext cx="1524000" cy="415925"/>
          </a:xfrm>
        </p:spPr>
        <p:txBody>
          <a:bodyPr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pt-BR"/>
              <a:t>Enel CE</a:t>
            </a:r>
          </a:p>
        </p:txBody>
      </p:sp>
    </p:spTree>
    <p:extLst>
      <p:ext uri="{BB962C8B-B14F-4D97-AF65-F5344CB8AC3E}">
        <p14:creationId xmlns:p14="http://schemas.microsoft.com/office/powerpoint/2010/main" val="381785426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ide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471" imgH="472" progId="TCLayout.ActiveDocument.1">
                  <p:embed/>
                </p:oleObj>
              </mc:Choice>
              <mc:Fallback>
                <p:oleObj name="Slide do think-cell" r:id="rId3" imgW="471" imgH="472" progId="TCLayout.ActiveDocument.1">
                  <p:embed/>
                  <p:pic>
                    <p:nvPicPr>
                      <p:cNvPr id="4" name="Objeto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tângulo 12"/>
          <p:cNvSpPr/>
          <p:nvPr userDrawn="1"/>
        </p:nvSpPr>
        <p:spPr>
          <a:xfrm>
            <a:off x="405258" y="1514929"/>
            <a:ext cx="3816000" cy="2448000"/>
          </a:xfrm>
          <a:prstGeom prst="rect">
            <a:avLst/>
          </a:prstGeom>
          <a:solidFill>
            <a:schemeClr val="tx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9910" y="6624684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1" name="Retângulo 10"/>
          <p:cNvSpPr/>
          <p:nvPr userDrawn="1"/>
        </p:nvSpPr>
        <p:spPr>
          <a:xfrm>
            <a:off x="8329810" y="1514929"/>
            <a:ext cx="3097015" cy="503104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66" name="Espaço Reservado para Texto 65"/>
          <p:cNvSpPr>
            <a:spLocks noGrp="1"/>
          </p:cNvSpPr>
          <p:nvPr>
            <p:ph type="body" sz="quarter" idx="15" hasCustomPrompt="1"/>
          </p:nvPr>
        </p:nvSpPr>
        <p:spPr>
          <a:xfrm>
            <a:off x="449642" y="1545924"/>
            <a:ext cx="1524000" cy="415925"/>
          </a:xfrm>
        </p:spPr>
        <p:txBody>
          <a:bodyPr/>
          <a:lstStyle>
            <a:lvl1pPr marL="0" indent="0">
              <a:buNone/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pt-BR"/>
              <a:t>Enel CE</a:t>
            </a:r>
          </a:p>
        </p:txBody>
      </p:sp>
      <p:sp>
        <p:nvSpPr>
          <p:cNvPr id="15" name="Retângulo 14"/>
          <p:cNvSpPr/>
          <p:nvPr userDrawn="1"/>
        </p:nvSpPr>
        <p:spPr>
          <a:xfrm>
            <a:off x="425579" y="4085933"/>
            <a:ext cx="7775170" cy="2448000"/>
          </a:xfrm>
          <a:prstGeom prst="rect">
            <a:avLst/>
          </a:prstGeom>
          <a:solidFill>
            <a:schemeClr val="tx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4" name="Retângulo 13"/>
          <p:cNvSpPr/>
          <p:nvPr userDrawn="1"/>
        </p:nvSpPr>
        <p:spPr>
          <a:xfrm>
            <a:off x="4384749" y="1514929"/>
            <a:ext cx="3816000" cy="2448000"/>
          </a:xfrm>
          <a:prstGeom prst="rect">
            <a:avLst/>
          </a:prstGeom>
          <a:solidFill>
            <a:schemeClr val="tx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16" name="Espaço Reservado para Texto 65"/>
          <p:cNvSpPr>
            <a:spLocks noGrp="1"/>
          </p:cNvSpPr>
          <p:nvPr>
            <p:ph type="body" sz="quarter" idx="16" hasCustomPrompt="1"/>
          </p:nvPr>
        </p:nvSpPr>
        <p:spPr>
          <a:xfrm>
            <a:off x="4408813" y="1545924"/>
            <a:ext cx="1524000" cy="415925"/>
          </a:xfrm>
        </p:spPr>
        <p:txBody>
          <a:bodyPr/>
          <a:lstStyle>
            <a:lvl1pPr marL="0" indent="0">
              <a:buNone/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pt-BR"/>
              <a:t>Enel CE</a:t>
            </a:r>
          </a:p>
        </p:txBody>
      </p:sp>
      <p:sp>
        <p:nvSpPr>
          <p:cNvPr id="17" name="Espaço Reservado para Texto 65"/>
          <p:cNvSpPr>
            <a:spLocks noGrp="1"/>
          </p:cNvSpPr>
          <p:nvPr>
            <p:ph type="body" sz="quarter" idx="17" hasCustomPrompt="1"/>
          </p:nvPr>
        </p:nvSpPr>
        <p:spPr>
          <a:xfrm>
            <a:off x="449643" y="4106687"/>
            <a:ext cx="1524000" cy="415925"/>
          </a:xfrm>
        </p:spPr>
        <p:txBody>
          <a:bodyPr/>
          <a:lstStyle>
            <a:lvl1pPr marL="0" indent="0">
              <a:buNone/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pt-BR"/>
              <a:t>Enel CE</a:t>
            </a:r>
          </a:p>
        </p:txBody>
      </p:sp>
    </p:spTree>
    <p:extLst>
      <p:ext uri="{BB962C8B-B14F-4D97-AF65-F5344CB8AC3E}">
        <p14:creationId xmlns:p14="http://schemas.microsoft.com/office/powerpoint/2010/main" val="45714845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085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98591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46696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58910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/>
              <a:t>Agenda</a:t>
            </a:r>
            <a:endParaRPr lang="en-GB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01. Click to add chapter title</a:t>
            </a:r>
            <a:endParaRPr lang="it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02. Click to add chapter title</a:t>
            </a:r>
            <a:endParaRPr lang="it-IT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03. Click to add chapter title</a:t>
            </a:r>
            <a:endParaRPr lang="it-IT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04. Click to add chapter title</a:t>
            </a:r>
            <a:endParaRPr lang="it-IT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05. Click to add chapter title</a:t>
            </a:r>
            <a:endParaRPr lang="it-IT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06. Click to add chapter title</a:t>
            </a:r>
            <a:endParaRPr lang="it-IT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07. Click to add chapter title</a:t>
            </a:r>
            <a:endParaRPr lang="it-IT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08. Click to add chapter title</a:t>
            </a:r>
            <a:endParaRPr lang="it-IT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2623450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7843693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39569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158589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83618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12267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One Key Point +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7302B7D-3783-2A4F-8E03-C2490657BE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1" y="1212651"/>
            <a:ext cx="8375651" cy="1546877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Insert key point on your picture</a:t>
            </a:r>
          </a:p>
        </p:txBody>
      </p:sp>
    </p:spTree>
    <p:extLst>
      <p:ext uri="{BB962C8B-B14F-4D97-AF65-F5344CB8AC3E}">
        <p14:creationId xmlns:p14="http://schemas.microsoft.com/office/powerpoint/2010/main" val="69142767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52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9380107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471" imgH="472" progId="TCLayout.ActiveDocument.1">
                  <p:embed/>
                </p:oleObj>
              </mc:Choice>
              <mc:Fallback>
                <p:oleObj name="Slide do think-cell" r:id="rId3" imgW="471" imgH="472" progId="TCLayout.ActiveDocument.1">
                  <p:embed/>
                  <p:pic>
                    <p:nvPicPr>
                      <p:cNvPr id="3" name="Objeto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9" descr="A picture containing outdoor, bridge, sky, building&#10;&#10;Description automatically generated">
            <a:extLst>
              <a:ext uri="{FF2B5EF4-FFF2-40B4-BE49-F238E27FC236}">
                <a16:creationId xmlns:a16="http://schemas.microsoft.com/office/drawing/2014/main" id="{E372856D-9EB8-4E8C-8F42-C8F0DFD621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177"/>
            <a:ext cx="12192000" cy="6853294"/>
          </a:xfrm>
          <a:prstGeom prst="rect">
            <a:avLst/>
          </a:prstGeom>
        </p:spPr>
      </p:pic>
      <p:pic>
        <p:nvPicPr>
          <p:cNvPr id="6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vert="horz"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10951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to 10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471" imgH="472" progId="TCLayout.ActiveDocument.1">
                  <p:embed/>
                </p:oleObj>
              </mc:Choice>
              <mc:Fallback>
                <p:oleObj name="Slide do think-cell" r:id="rId3" imgW="471" imgH="472" progId="TCLayout.ActiveDocument.1">
                  <p:embed/>
                  <p:pic>
                    <p:nvPicPr>
                      <p:cNvPr id="11" name="Objeto 10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ângulo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pic>
        <p:nvPicPr>
          <p:cNvPr id="10" name="1236384700.jpg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1905" y="0"/>
            <a:ext cx="5407178" cy="687463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vert="horz"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12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23739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to 1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471" imgH="472" progId="TCLayout.ActiveDocument.1">
                  <p:embed/>
                </p:oleObj>
              </mc:Choice>
              <mc:Fallback>
                <p:oleObj name="Slide do think-cell" r:id="rId3" imgW="471" imgH="472" progId="TCLayout.ActiveDocument.1">
                  <p:embed/>
                  <p:pic>
                    <p:nvPicPr>
                      <p:cNvPr id="13" name="Objeto 1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ângulo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pic>
        <p:nvPicPr>
          <p:cNvPr id="12" name="Picture 9" descr="A picture containing outdoor, bridge, sky, building&#10;&#10;Description automatically generated">
            <a:extLst>
              <a:ext uri="{FF2B5EF4-FFF2-40B4-BE49-F238E27FC236}">
                <a16:creationId xmlns:a16="http://schemas.microsoft.com/office/drawing/2014/main" id="{E372856D-9EB8-4E8C-8F42-C8F0DFD621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7214" y="0"/>
            <a:ext cx="5391479" cy="6874633"/>
          </a:xfrm>
          <a:prstGeom prst="rect">
            <a:avLst/>
          </a:prstGeom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vert="horz"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619883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to 1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471" imgH="472" progId="TCLayout.ActiveDocument.1">
                  <p:embed/>
                </p:oleObj>
              </mc:Choice>
              <mc:Fallback>
                <p:oleObj name="Slide do think-cell" r:id="rId3" imgW="471" imgH="472" progId="TCLayout.ActiveDocument.1">
                  <p:embed/>
                  <p:pic>
                    <p:nvPicPr>
                      <p:cNvPr id="13" name="Objeto 1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ângulo 4"/>
          <p:cNvSpPr/>
          <p:nvPr userDrawn="1"/>
        </p:nvSpPr>
        <p:spPr>
          <a:xfrm>
            <a:off x="0" y="0"/>
            <a:ext cx="683328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vert="horz"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pic>
        <p:nvPicPr>
          <p:cNvPr id="12" name="Picture 21" descr="https://mm.gettyimages.com/api/1.0/owners/249873912/assets/611649246/thumbnails/master/vn?signature=b6db1ebf0bd5d9e392b562b2d0944573">
            <a:extLst>
              <a:ext uri="{FF2B5EF4-FFF2-40B4-BE49-F238E27FC236}">
                <a16:creationId xmlns:a16="http://schemas.microsoft.com/office/drawing/2014/main" id="{8C758F72-FEF7-489A-965B-0909859FC9C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3285" y="0"/>
            <a:ext cx="59968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76541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  <p:pic>
        <p:nvPicPr>
          <p:cNvPr id="9" name="Picture 9" descr="A picture containing outdoor, bridge, sky, building&#10;&#10;Description automatically generated">
            <a:extLst>
              <a:ext uri="{FF2B5EF4-FFF2-40B4-BE49-F238E27FC236}">
                <a16:creationId xmlns:a16="http://schemas.microsoft.com/office/drawing/2014/main" id="{E372856D-9EB8-4E8C-8F42-C8F0DFD621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0572" y="0"/>
            <a:ext cx="3991428" cy="6874633"/>
          </a:xfrm>
          <a:prstGeom prst="rect">
            <a:avLst/>
          </a:prstGeom>
        </p:spPr>
      </p:pic>
      <p:pic>
        <p:nvPicPr>
          <p:cNvPr id="10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1916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to 1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471" imgH="472" progId="TCLayout.ActiveDocument.1">
                  <p:embed/>
                </p:oleObj>
              </mc:Choice>
              <mc:Fallback>
                <p:oleObj name="Slide do think-cell" r:id="rId3" imgW="471" imgH="472" progId="TCLayout.ActiveDocument.1">
                  <p:embed/>
                  <p:pic>
                    <p:nvPicPr>
                      <p:cNvPr id="13" name="Objeto 1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m 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9508" y="0"/>
            <a:ext cx="5652492" cy="6858000"/>
          </a:xfrm>
          <a:prstGeom prst="rect">
            <a:avLst/>
          </a:prstGeom>
        </p:spPr>
      </p:pic>
      <p:sp>
        <p:nvSpPr>
          <p:cNvPr id="5" name="Retângulo 4"/>
          <p:cNvSpPr/>
          <p:nvPr userDrawn="1"/>
        </p:nvSpPr>
        <p:spPr>
          <a:xfrm>
            <a:off x="0" y="0"/>
            <a:ext cx="683328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vert="horz"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8772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471" imgH="472" progId="TCLayout.ActiveDocument.1">
                  <p:embed/>
                </p:oleObj>
              </mc:Choice>
              <mc:Fallback>
                <p:oleObj name="Slide do think-cell" r:id="rId3" imgW="471" imgH="472" progId="TCLayout.ActiveDocument.1">
                  <p:embed/>
                  <p:pic>
                    <p:nvPicPr>
                      <p:cNvPr id="3" name="Objeto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9">
            <a:extLst>
              <a:ext uri="{FF2B5EF4-FFF2-40B4-BE49-F238E27FC236}">
                <a16:creationId xmlns:a16="http://schemas.microsoft.com/office/drawing/2014/main" id="{4AF06CA3-F9FA-4AE0-ABD2-6B9C5AC419A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342"/>
            <a:ext cx="12192000" cy="6882697"/>
          </a:xfrm>
          <a:prstGeom prst="rect">
            <a:avLst/>
          </a:prstGeom>
        </p:spPr>
      </p:pic>
      <p:sp>
        <p:nvSpPr>
          <p:cNvPr id="11" name="Retângulo 10"/>
          <p:cNvSpPr/>
          <p:nvPr userDrawn="1"/>
        </p:nvSpPr>
        <p:spPr>
          <a:xfrm>
            <a:off x="3176" y="-24698"/>
            <a:ext cx="12192000" cy="689505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pic>
        <p:nvPicPr>
          <p:cNvPr id="6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vert="horz"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35667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to 1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471" imgH="472" progId="TCLayout.ActiveDocument.1">
                  <p:embed/>
                </p:oleObj>
              </mc:Choice>
              <mc:Fallback>
                <p:oleObj name="Slide do think-cell" r:id="rId3" imgW="471" imgH="472" progId="TCLayout.ActiveDocument.1">
                  <p:embed/>
                  <p:pic>
                    <p:nvPicPr>
                      <p:cNvPr id="12" name="Objeto 1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4AF06CA3-F9FA-4AE0-ABD2-6B9C5AC419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7214" y="3176"/>
            <a:ext cx="5391479" cy="6873395"/>
          </a:xfrm>
          <a:prstGeom prst="rect">
            <a:avLst/>
          </a:prstGeom>
        </p:spPr>
      </p:pic>
      <p:sp>
        <p:nvSpPr>
          <p:cNvPr id="5" name="Retângulo 4"/>
          <p:cNvSpPr/>
          <p:nvPr userDrawn="1"/>
        </p:nvSpPr>
        <p:spPr>
          <a:xfrm>
            <a:off x="0" y="0"/>
            <a:ext cx="680721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err="1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vert="horz"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1023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976637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88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2643778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4058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fld id="{FED5E194-A313-3546-9321-A3CB328571C1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49" y="-157777"/>
            <a:ext cx="691602" cy="2398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9702" y="5483226"/>
            <a:ext cx="1907123" cy="69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9734616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AAD403E6-FF96-BE4B-84CA-676501F01629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9148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EEDE2B-4951-7742-A2AB-6ED26DAF47B2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496" y="1363678"/>
            <a:ext cx="6076985" cy="2054225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098"/>
            <a:ext cx="1098240" cy="3808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084377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D4C6-EA1E-7748-8D26-B44A63FDFE33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344878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F55B-9869-0E45-B986-8EB86A00C15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19734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1C19-7526-424E-BFA6-F826B78A7CB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2200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Mess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0FF18-AC50-3142-9EF1-53E30D3BF1C5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845391" y="-394416"/>
            <a:ext cx="878042" cy="304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211" y="1905918"/>
            <a:ext cx="7606614" cy="3577306"/>
          </a:xfrm>
        </p:spPr>
        <p:txBody>
          <a:bodyPr/>
          <a:lstStyle>
            <a:lvl1pPr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56519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686B6-A166-D84A-95C6-F9F4B2599B87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02021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7F53D-92EE-B146-A309-B3AE8F8662FA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6975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881315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fld id="{FED5E194-A313-3546-9321-A3CB328571C1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49" y="-157777"/>
            <a:ext cx="691602" cy="2398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9702" y="5483226"/>
            <a:ext cx="1907123" cy="69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4028697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AAD403E6-FF96-BE4B-84CA-676501F01629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61313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EEDE2B-4951-7742-A2AB-6ED26DAF47B2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496" y="1363678"/>
            <a:ext cx="6076985" cy="2054225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098"/>
            <a:ext cx="1098240" cy="3808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8925514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D4C6-EA1E-7748-8D26-B44A63FDFE33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8499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F55B-9869-0E45-B986-8EB86A00C15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17823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1C19-7526-424E-BFA6-F826B78A7CB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75658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Mess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0FF18-AC50-3142-9EF1-53E30D3BF1C5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845391" y="-394416"/>
            <a:ext cx="878042" cy="304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211" y="1905918"/>
            <a:ext cx="7606614" cy="3577306"/>
          </a:xfrm>
        </p:spPr>
        <p:txBody>
          <a:bodyPr/>
          <a:lstStyle>
            <a:lvl1pPr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46035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686B6-A166-D84A-95C6-F9F4B2599B87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5254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7F53D-92EE-B146-A309-B3AE8F8662FA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29998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2491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046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845157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537607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89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AAD403E6-FF96-BE4B-84CA-676501F01629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07034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sto su una colon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803373" y="1129774"/>
            <a:ext cx="8559828" cy="511283"/>
          </a:xfrm>
          <a:prstGeom prst="rect">
            <a:avLst/>
          </a:prstGeom>
        </p:spPr>
        <p:txBody>
          <a:bodyPr lIns="108000" tIns="0" rIns="108000" anchor="t">
            <a:noAutofit/>
          </a:bodyPr>
          <a:lstStyle>
            <a:lvl1pPr algn="l">
              <a:defRPr sz="2000" b="0" cap="none" baseline="0"/>
            </a:lvl1pPr>
          </a:lstStyle>
          <a:p>
            <a:r>
              <a:rPr lang="it-IT"/>
              <a:t>Fare clic per digitare il sottotitolo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1803373" y="486554"/>
            <a:ext cx="8559828" cy="610240"/>
          </a:xfrm>
        </p:spPr>
        <p:txBody>
          <a:bodyPr bIns="0" anchor="b">
            <a:noAutofit/>
          </a:bodyPr>
          <a:lstStyle>
            <a:lvl1pPr marL="0" indent="0">
              <a:buNone/>
              <a:defRPr sz="2400" b="1">
                <a:solidFill>
                  <a:srgbClr val="24509A"/>
                </a:solidFill>
              </a:defRPr>
            </a:lvl1pPr>
            <a:lvl2pPr marL="4571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digitare il titolo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BC4A63-4422-4E48-BD42-7AA48B653B07}" type="slidenum">
              <a:rPr kumimoji="0" lang="it-IT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it-IT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ottotitolo 2"/>
          <p:cNvSpPr>
            <a:spLocks noGrp="1"/>
          </p:cNvSpPr>
          <p:nvPr>
            <p:ph type="subTitle" idx="13" hasCustomPrompt="1"/>
          </p:nvPr>
        </p:nvSpPr>
        <p:spPr>
          <a:xfrm>
            <a:off x="433665" y="1692001"/>
            <a:ext cx="11140095" cy="4284000"/>
          </a:xfrm>
        </p:spPr>
        <p:txBody>
          <a:bodyPr tIns="0">
            <a:noAutofit/>
          </a:bodyPr>
          <a:lstStyle>
            <a:lvl1pPr marL="0" indent="0" algn="l">
              <a:lnSpc>
                <a:spcPts val="2800"/>
              </a:lnSpc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digitare il testo su una colonna.</a:t>
            </a:r>
          </a:p>
        </p:txBody>
      </p:sp>
    </p:spTree>
    <p:extLst>
      <p:ext uri="{BB962C8B-B14F-4D97-AF65-F5344CB8AC3E}">
        <p14:creationId xmlns:p14="http://schemas.microsoft.com/office/powerpoint/2010/main" val="298759247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9C1FB-630F-45C1-90A1-A1D5D447E0DE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C6C6C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11/09/2023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C6C6C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D2235E-0982-3B42-A838-A74550CD4449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C6C6C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5902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060C23-FADC-4230-87C4-918F08383F41}" type="datetimeFigureOut">
              <a:rPr kumimoji="0" lang="pt-BR" sz="1000" b="0" i="0" u="none" strike="noStrike" kern="1200" cap="none" spc="0" normalizeH="0" baseline="0" noProof="0" smtClean="0">
                <a:ln>
                  <a:noFill/>
                </a:ln>
                <a:solidFill>
                  <a:srgbClr val="C6C6C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11/09/2023</a:t>
            </a:fld>
            <a:endParaRPr kumimoji="0" lang="pt-BR" sz="10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0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031CBA-E0B2-4371-8C20-757788809B47}" type="slidenum">
              <a:rPr kumimoji="0" lang="pt-BR" sz="1000" b="0" i="0" u="none" strike="noStrike" kern="1200" cap="none" spc="0" normalizeH="0" baseline="0" noProof="0" smtClean="0">
                <a:ln>
                  <a:noFill/>
                </a:ln>
                <a:solidFill>
                  <a:srgbClr val="C6C6C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0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340358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1855111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fld id="{FED5E194-A313-3546-9321-A3CB328571C1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49" y="-157777"/>
            <a:ext cx="691602" cy="2398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9702" y="5483226"/>
            <a:ext cx="1907123" cy="69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5401081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AAD403E6-FF96-BE4B-84CA-676501F01629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025486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EEDE2B-4951-7742-A2AB-6ED26DAF47B2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496" y="1363678"/>
            <a:ext cx="6076985" cy="2054225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098"/>
            <a:ext cx="1098240" cy="3808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07211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438053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D4C6-EA1E-7748-8D26-B44A63FDFE33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299948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F55B-9869-0E45-B986-8EB86A00C15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5989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1C19-7526-424E-BFA6-F826B78A7CB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0437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Mess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0FF18-AC50-3142-9EF1-53E30D3BF1C5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845391" y="-394416"/>
            <a:ext cx="878042" cy="304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211" y="1905918"/>
            <a:ext cx="7606614" cy="3577306"/>
          </a:xfrm>
        </p:spPr>
        <p:txBody>
          <a:bodyPr/>
          <a:lstStyle>
            <a:lvl1pPr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26225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686B6-A166-D84A-95C6-F9F4B2599B87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83318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7F53D-92EE-B146-A309-B3AE8F8662FA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976598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fld id="{FED5E194-A313-3546-9321-A3CB328571C1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49" y="-157777"/>
            <a:ext cx="691602" cy="2398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9702" y="5483226"/>
            <a:ext cx="1907123" cy="69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20963994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AAD403E6-FF96-BE4B-84CA-676501F01629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69443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EEDE2B-4951-7742-A2AB-6ED26DAF47B2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496" y="1363678"/>
            <a:ext cx="6076985" cy="2054225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098"/>
            <a:ext cx="1098240" cy="3808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774936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D4C6-EA1E-7748-8D26-B44A63FDFE33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428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765385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F55B-9869-0E45-B986-8EB86A00C15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65785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1C19-7526-424E-BFA6-F826B78A7CB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50089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Mess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0FF18-AC50-3142-9EF1-53E30D3BF1C5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845391" y="-394416"/>
            <a:ext cx="878042" cy="304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211" y="1905918"/>
            <a:ext cx="7606614" cy="3577306"/>
          </a:xfrm>
        </p:spPr>
        <p:txBody>
          <a:bodyPr/>
          <a:lstStyle>
            <a:lvl1pPr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09795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686B6-A166-D84A-95C6-F9F4B2599B87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795734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7F53D-92EE-B146-A309-B3AE8F8662FA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636198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109303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061119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48337538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481446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433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786104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955035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/>
              <a:t>Agenda</a:t>
            </a:r>
            <a:endParaRPr lang="en-GB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01. Click to add chapter title</a:t>
            </a:r>
            <a:endParaRPr lang="it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02. Click to add chapter title</a:t>
            </a:r>
            <a:endParaRPr lang="it-IT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03. Click to add chapter title</a:t>
            </a:r>
            <a:endParaRPr lang="it-IT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04. Click to add chapter title</a:t>
            </a:r>
            <a:endParaRPr lang="it-IT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05. Click to add chapter title</a:t>
            </a:r>
            <a:endParaRPr lang="it-IT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06. Click to add chapter title</a:t>
            </a:r>
            <a:endParaRPr lang="it-IT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07. Click to add chapter title</a:t>
            </a:r>
            <a:endParaRPr lang="it-IT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08. Click to add chapter title</a:t>
            </a:r>
            <a:endParaRPr lang="it-IT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58420398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00339870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646164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4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608103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729669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genda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363317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Key Point - Full image">
    <p:bg>
      <p:bgPr>
        <a:solidFill>
          <a:srgbClr val="C6C6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pt-BR"/>
              <a:t>Clique no ícone para adicionar uma imagem</a:t>
            </a:r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903039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476745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444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393112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43106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51729754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17090341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535643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452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059823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071384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724142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fld id="{FED5E194-A313-3546-9321-A3CB328571C1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49" y="-157777"/>
            <a:ext cx="691602" cy="2398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9702" y="5483226"/>
            <a:ext cx="1907123" cy="69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7955084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AAD403E6-FF96-BE4B-84CA-676501F01629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99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648718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EEDE2B-4951-7742-A2AB-6ED26DAF47B2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496" y="1363678"/>
            <a:ext cx="6076985" cy="2054225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098"/>
            <a:ext cx="1098240" cy="3808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9008969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D4C6-EA1E-7748-8D26-B44A63FDFE33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124130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F55B-9869-0E45-B986-8EB86A00C15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79054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1C19-7526-424E-BFA6-F826B78A7CB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49358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Mess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0FF18-AC50-3142-9EF1-53E30D3BF1C5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845391" y="-394416"/>
            <a:ext cx="878042" cy="304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211" y="1905918"/>
            <a:ext cx="7606614" cy="3577306"/>
          </a:xfrm>
        </p:spPr>
        <p:txBody>
          <a:bodyPr/>
          <a:lstStyle>
            <a:lvl1pPr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503716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686B6-A166-D84A-95C6-F9F4B2599B87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31345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7F53D-92EE-B146-A309-B3AE8F8662FA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725946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085368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6" y="6534608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6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78245510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0624FEB0-2DAC-1284-E308-FF4641DA66E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624FEB0-2DAC-1284-E308-FF4641DA66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rtl="0"/>
            <a:endParaRPr lang="pt-BR"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vert="horz" anchor="t">
            <a:noAutofit/>
          </a:bodyPr>
          <a:lstStyle>
            <a:lvl1pPr algn="l" rtl="0">
              <a:defRPr sz="4800">
                <a:solidFill>
                  <a:schemeClr val="tx1"/>
                </a:solidFill>
              </a:defRPr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 rtl="0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pt-BR"/>
              <a:t>Click to edit Master subtitle style if required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 rtl="0"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pt-BR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08918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37C6A85C-9A94-8A6B-4673-DBA80D4D8BD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7C6A85C-9A94-8A6B-4673-DBA80D4D8B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rtl="0"/>
            <a:endParaRPr lang="pt-BR"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vert="horz" anchor="t">
            <a:noAutofit/>
          </a:bodyPr>
          <a:lstStyle>
            <a:lvl1pPr algn="l" rtl="0">
              <a:defRPr sz="4800">
                <a:solidFill>
                  <a:schemeClr val="bg1"/>
                </a:solidFill>
              </a:defRPr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 rtl="0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Fare clic per modificare lo stile del sottotitolo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 rtl="0"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929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54065158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C97F0227-BD26-3349-265B-F4DA293F0A4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97F0227-BD26-3349-265B-F4DA293F0A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 rtl="0">
              <a:buNone/>
              <a:defRPr sz="1800"/>
            </a:lvl1pPr>
          </a:lstStyle>
          <a:p>
            <a:pPr lvl="0"/>
            <a:r>
              <a:rPr lang="pt-BR"/>
              <a:t>Click to edit Master subtitle style if required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 rtl="0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020409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63115707-511A-C9E9-E9FD-62E7487ACDB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3115707-511A-C9E9-E9FD-62E7487ACD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 rtl="0">
              <a:defRPr sz="1800">
                <a:latin typeface="Arial"/>
                <a:ea typeface="Arial"/>
                <a:cs typeface="Arial"/>
                <a:sym typeface="Arial"/>
              </a:defRPr>
            </a:pPr>
            <a:endParaRPr lang="pt-BR"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vert="horz" anchor="t">
            <a:noAutofit/>
          </a:bodyPr>
          <a:lstStyle>
            <a:lvl1pPr algn="l" rtl="0">
              <a:defRPr sz="4800">
                <a:solidFill>
                  <a:schemeClr val="bg1"/>
                </a:solidFill>
              </a:defRPr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 rtl="0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153448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231144E2-8A86-AD86-5BE0-4F404288B5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31144E2-8A86-AD86-5BE0-4F404288B5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 rtl="0">
              <a:defRPr sz="1800">
                <a:latin typeface="Arial"/>
                <a:ea typeface="Arial"/>
                <a:cs typeface="Arial"/>
                <a:sym typeface="Arial"/>
              </a:defRPr>
            </a:pPr>
            <a:endParaRPr lang="pt-BR"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vert="horz" anchor="t">
            <a:noAutofit/>
          </a:bodyPr>
          <a:lstStyle>
            <a:lvl1pPr algn="l" rtl="0">
              <a:defRPr sz="4800">
                <a:solidFill>
                  <a:schemeClr val="bg1"/>
                </a:solidFill>
              </a:defRPr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 rtl="0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6497875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CF24BFE9-E127-F844-86BD-8910DED3778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F24BFE9-E127-F844-86BD-8910DED377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 rtl="0">
              <a:defRPr sz="1800">
                <a:latin typeface="Arial"/>
                <a:ea typeface="Arial"/>
                <a:cs typeface="Arial"/>
                <a:sym typeface="Arial"/>
              </a:defRPr>
            </a:pPr>
            <a:endParaRPr lang="pt-BR"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vert="horz" anchor="t">
            <a:noAutofit/>
          </a:bodyPr>
          <a:lstStyle>
            <a:lvl1pPr algn="l" rtl="0">
              <a:defRPr sz="4800">
                <a:solidFill>
                  <a:schemeClr val="bg1"/>
                </a:solidFill>
              </a:defRPr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 rtl="0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8630685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B9340273-3AB0-C7BC-6BC2-C3DA231B842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9340273-3AB0-C7BC-6BC2-C3DA231B84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pt-BR"/>
              <a:t>Agenda</a:t>
            </a:r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 rtl="0">
              <a:buNone/>
              <a:defRPr sz="1800"/>
            </a:lvl1pPr>
          </a:lstStyle>
          <a:p>
            <a:pPr lvl="0"/>
            <a:r>
              <a:rPr lang="pt-BR"/>
              <a:t>Click to edit Master subtitle style if required</a:t>
            </a:r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 rtl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01. Click to add chapter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 rtl="0">
              <a:buNone/>
              <a:defRPr sz="1600"/>
            </a:lvl1pPr>
          </a:lstStyle>
          <a:p>
            <a:pPr lvl="0"/>
            <a:r>
              <a:rPr lang="pt-BR"/>
              <a:t>Click to edit subtitle if required</a:t>
            </a:r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 rtl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02. Click to add chapter title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 rtl="0">
              <a:buNone/>
              <a:defRPr sz="1600"/>
            </a:lvl1pPr>
          </a:lstStyle>
          <a:p>
            <a:pPr lvl="0"/>
            <a:r>
              <a:rPr lang="pt-BR"/>
              <a:t>Click to edit subtitle if required</a:t>
            </a:r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 rtl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03. Click to add chapter title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 rtl="0">
              <a:buNone/>
              <a:defRPr sz="1600"/>
            </a:lvl1pPr>
          </a:lstStyle>
          <a:p>
            <a:pPr lvl="0"/>
            <a:r>
              <a:rPr lang="pt-BR"/>
              <a:t>Click to edit subtitle if required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 rtl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04. Click to add chapter title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 rtl="0">
              <a:buNone/>
              <a:defRPr sz="1600"/>
            </a:lvl1pPr>
          </a:lstStyle>
          <a:p>
            <a:pPr lvl="0"/>
            <a:r>
              <a:rPr lang="pt-BR"/>
              <a:t>Click to edit subtitle if required</a:t>
            </a:r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 rtl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05. Click to add chapter title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 rtl="0">
              <a:buNone/>
              <a:defRPr sz="1600"/>
            </a:lvl1pPr>
          </a:lstStyle>
          <a:p>
            <a:pPr lvl="0"/>
            <a:r>
              <a:rPr lang="pt-BR"/>
              <a:t>Click to edit subtitle if required</a:t>
            </a:r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 rtl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06. Click to add chapter title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 rtl="0">
              <a:buNone/>
              <a:defRPr sz="1600"/>
            </a:lvl1pPr>
          </a:lstStyle>
          <a:p>
            <a:pPr lvl="0"/>
            <a:r>
              <a:rPr lang="pt-BR"/>
              <a:t>Click to edit subtitle if required</a:t>
            </a:r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 rtl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07. Click to add chapter title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 rtl="0">
              <a:buNone/>
              <a:defRPr sz="1600"/>
            </a:lvl1pPr>
          </a:lstStyle>
          <a:p>
            <a:pPr lvl="0"/>
            <a:r>
              <a:rPr lang="pt-BR"/>
              <a:t>Click to edit subtitle if required</a:t>
            </a:r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 rtl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08. Click to add chapter title</a:t>
            </a:r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 rtl="0">
              <a:buNone/>
              <a:defRPr sz="1600"/>
            </a:lvl1pPr>
          </a:lstStyle>
          <a:p>
            <a:pPr lvl="0"/>
            <a:r>
              <a:rPr lang="pt-BR"/>
              <a:t>Click to edit subtitle if required</a:t>
            </a:r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 rtl="0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150379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2A5EB403-85B5-AD7D-C7CB-628FD9C81B4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A5EB403-85B5-AD7D-C7CB-628FD9C81B4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 vert="horz"/>
          <a:lstStyle>
            <a:lvl1pPr marL="0" indent="0" rtl="0">
              <a:buFont typeface="Arial" panose="020B0604020202020204" pitchFamily="34" charset="0"/>
              <a:buNone/>
              <a:defRPr/>
            </a:lvl1pPr>
          </a:lstStyle>
          <a:p>
            <a:r>
              <a:rPr lang="pt-BR"/>
              <a:t>Agenda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 rtl="0">
              <a:buNone/>
              <a:defRPr sz="1800"/>
            </a:lvl1pPr>
          </a:lstStyle>
          <a:p>
            <a:pPr lvl="0"/>
            <a:r>
              <a:rPr lang="pt-BR"/>
              <a:t>Click to edit Master subtitle style if required</a:t>
            </a:r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 rtl="0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01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 rtl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 rtl="0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02</a:t>
            </a:r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 rtl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 rtl="0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03</a:t>
            </a:r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 rtl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 rtl="0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04</a:t>
            </a:r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 rtl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 rtl="0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05</a:t>
            </a:r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 rtl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 rtl="0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06</a:t>
            </a:r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 rtl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 rtl="0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07</a:t>
            </a:r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 rtl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 rtl="0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08</a:t>
            </a:r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 rtl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 rtl="0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0776167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4AE63EDA-4F47-2061-699D-E10D3B64052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AE63EDA-4F47-2061-699D-E10D3B6405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 rtl="0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lang="pt-BR"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vert="horz" anchor="t">
            <a:noAutofit/>
          </a:bodyPr>
          <a:lstStyle>
            <a:lvl1pPr marL="0" indent="0" algn="l" rtl="0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pt-BR"/>
              <a:t>Agenda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01</a:t>
            </a:r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02</a:t>
            </a:r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03</a:t>
            </a:r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04</a:t>
            </a:r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05</a:t>
            </a:r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06</a:t>
            </a:r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07</a:t>
            </a:r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08</a:t>
            </a:r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09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 rtl="0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0219166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4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DF009CA7-661A-91CF-D420-A9D0C0B3C54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F009CA7-661A-91CF-D420-A9D0C0B3C5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 rtl="0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lang="pt-BR"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vert="horz" anchor="t">
            <a:noAutofit/>
          </a:bodyPr>
          <a:lstStyle>
            <a:lvl1pPr marL="0" indent="0" algn="l" rtl="0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pt-BR"/>
              <a:t>Agenda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01</a:t>
            </a:r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02</a:t>
            </a:r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03</a:t>
            </a:r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04</a:t>
            </a:r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05</a:t>
            </a:r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06</a:t>
            </a:r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07</a:t>
            </a:r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08</a:t>
            </a:r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09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 rtl="0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9939273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992478DF-E500-910D-58AC-960BD029C2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92478DF-E500-910D-58AC-960BD029C2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 rtl="0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lang="pt-BR"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vert="horz" anchor="t">
            <a:noAutofit/>
          </a:bodyPr>
          <a:lstStyle>
            <a:lvl1pPr marL="0" indent="0" algn="l" rtl="0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pt-BR"/>
              <a:t>Agenda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01</a:t>
            </a:r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02</a:t>
            </a:r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03</a:t>
            </a:r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04</a:t>
            </a:r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05</a:t>
            </a:r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06</a:t>
            </a:r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07</a:t>
            </a:r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08</a:t>
            </a:r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09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 rtl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0713766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genda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70984689-CB39-676A-69FC-CE9F499D153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0984689-CB39-676A-69FC-CE9F499D15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 rtl="0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lang="pt-BR"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vert="horz" anchor="t">
            <a:noAutofit/>
          </a:bodyPr>
          <a:lstStyle>
            <a:lvl1pPr marL="0" indent="0" algn="l" rtl="0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pt-BR"/>
              <a:t>Agenda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01</a:t>
            </a:r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02</a:t>
            </a:r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03</a:t>
            </a:r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04</a:t>
            </a:r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05</a:t>
            </a:r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06</a:t>
            </a:r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07</a:t>
            </a:r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08</a:t>
            </a:r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 rtl="0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09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 rtl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/>
              <a:t>Click to add chapter title in max. 2 lines</a:t>
            </a:r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 rtl="0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6838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339732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Key Point - Full image">
    <p:bg>
      <p:bgPr>
        <a:solidFill>
          <a:srgbClr val="C6C6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9419CCBB-F96B-47EE-5666-47B189671D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419CCBB-F96B-47EE-5666-47B189671D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rtl="0">
              <a:buNone/>
              <a:defRPr/>
            </a:lvl1pPr>
          </a:lstStyle>
          <a:p>
            <a:r>
              <a:rPr lang="pt-BR"/>
              <a:t>Clique no ícone para adicionar uma imagem</a:t>
            </a:r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 rtl="0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lang="pt-BR" sz="90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 rtl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9026940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40E37DCA-59C6-5085-2F9E-C6623373863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0E37DCA-59C6-5085-2F9E-C662337386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marL="0" indent="0" rtl="0">
              <a:buFont typeface="Arial" panose="020B0604020202020204" pitchFamily="34" charset="0"/>
              <a:buNone/>
              <a:defRPr/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 rtl="0">
              <a:buNone/>
              <a:defRPr sz="1800"/>
            </a:lvl1pPr>
          </a:lstStyle>
          <a:p>
            <a:pPr lvl="0"/>
            <a:r>
              <a:rPr lang="pt-BR"/>
              <a:t>Click to edit Master subtitle style if required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pt-BR"/>
          </a:p>
          <a:p>
            <a:pPr lvl="1"/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pt-B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4299302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24330611-3EF9-218F-07DA-667AE859F01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4330611-3EF9-218F-07DA-667AE859F0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marL="0" indent="0" rtl="0">
              <a:buFont typeface="Arial" panose="020B0604020202020204" pitchFamily="34" charset="0"/>
              <a:buNone/>
              <a:defRPr/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 rtl="0">
              <a:buNone/>
              <a:defRPr sz="1800"/>
            </a:lvl1pPr>
          </a:lstStyle>
          <a:p>
            <a:pPr lvl="0"/>
            <a:r>
              <a:rPr lang="pt-BR"/>
              <a:t>Click to edit Master subtitle style if required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 rtl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pt-BR"/>
              <a:t>Master text style 18PT regular</a:t>
            </a:r>
          </a:p>
          <a:p>
            <a:pPr lvl="1"/>
            <a:r>
              <a:rPr lang="pt-BR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pt-BR"/>
              <a:t>Second level: Master</a:t>
            </a:r>
            <a:br>
              <a:rPr lang="pt-BR"/>
            </a:br>
            <a:r>
              <a:rPr lang="pt-BR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pt-BR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 rtl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 rtl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pt-BR"/>
              <a:t>Master text style 18PT regular</a:t>
            </a:r>
          </a:p>
          <a:p>
            <a:pPr lvl="1"/>
            <a:r>
              <a:rPr lang="pt-BR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pt-BR"/>
              <a:t>Second level: Master</a:t>
            </a:r>
            <a:br>
              <a:rPr lang="pt-BR"/>
            </a:br>
            <a:r>
              <a:rPr lang="pt-BR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 rtl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pt-BR"/>
              <a:t>Master text style 18PT regular</a:t>
            </a:r>
          </a:p>
          <a:p>
            <a:pPr lvl="1"/>
            <a:r>
              <a:rPr lang="pt-BR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pt-BR"/>
              <a:t>Second level: Master</a:t>
            </a:r>
            <a:br>
              <a:rPr lang="pt-BR"/>
            </a:br>
            <a:r>
              <a:rPr lang="pt-BR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pt-B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 rtl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9142474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00CBFD3A-C8DA-CC56-0F77-D7C4E48AB03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0CBFD3A-C8DA-CC56-0F77-D7C4E48AB0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marL="0" indent="0" rtl="0">
              <a:buFont typeface="Arial" panose="020B0604020202020204" pitchFamily="34" charset="0"/>
              <a:buNone/>
              <a:defRPr/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 rtl="0">
              <a:buNone/>
              <a:defRPr sz="1800"/>
            </a:lvl1pPr>
          </a:lstStyle>
          <a:p>
            <a:pPr lvl="0"/>
            <a:r>
              <a:rPr lang="pt-BR"/>
              <a:t>Click to edit Master subtitle style if required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pt-BR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t-BR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pt-BR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t-BR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4269431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804EAC4E-BC65-0CF2-55D3-B0FEC2163F7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04EAC4E-BC65-0CF2-55D3-B0FEC2163F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 rtl="0">
              <a:buNone/>
              <a:defRPr sz="1800"/>
            </a:lvl1pPr>
          </a:lstStyle>
          <a:p>
            <a:pPr lvl="0"/>
            <a:r>
              <a:rPr lang="pt-BR"/>
              <a:t>Click to edit Master subtitle style if required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4407998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711D5228-F918-92A7-9A2C-AA9DEB1B23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11D5228-F918-92A7-9A2C-AA9DEB1B23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279781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2C277C21-6A8C-7175-D0E5-51E9DD320EF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C277C21-6A8C-7175-D0E5-51E9DD320E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pt-BR"/>
          </a:p>
          <a:p>
            <a:pPr lvl="1"/>
            <a:endParaRPr lang="pt-BR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pt-B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 vert="horz"/>
          <a:lstStyle>
            <a:lvl1pPr marL="0" indent="0" rtl="0">
              <a:buFont typeface="Arial" panose="020B0604020202020204" pitchFamily="34" charset="0"/>
              <a:buNone/>
              <a:defRPr/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 rtl="0">
              <a:buNone/>
              <a:defRPr sz="1800"/>
            </a:lvl1pPr>
          </a:lstStyle>
          <a:p>
            <a:pPr lvl="0"/>
            <a:r>
              <a:rPr lang="pt-BR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219076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410D6907-0E74-1D1F-3F5F-45B5F65D73C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10D6907-0E74-1D1F-3F5F-45B5F65D73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pt-BR"/>
          </a:p>
          <a:p>
            <a:pPr lvl="1"/>
            <a:endParaRPr lang="pt-BR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pt-B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 vert="horz"/>
          <a:lstStyle>
            <a:lvl1pPr marL="0" indent="0" rtl="0">
              <a:buFont typeface="Arial" panose="020B0604020202020204" pitchFamily="34" charset="0"/>
              <a:buNone/>
              <a:defRPr/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 rtl="0">
              <a:buNone/>
              <a:defRPr sz="1800"/>
            </a:lvl1pPr>
          </a:lstStyle>
          <a:p>
            <a:pPr lvl="0"/>
            <a:r>
              <a:rPr lang="pt-BR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7045022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FFF9A7F7-B168-78AE-AD07-A48ACDBBCF9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FF9A7F7-B168-78AE-AD07-A48ACDBBCF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pt-BR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pt-BR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pt-B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marL="0" indent="0" rtl="0">
              <a:buFont typeface="Arial" panose="020B0604020202020204" pitchFamily="34" charset="0"/>
              <a:buNone/>
              <a:defRPr/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 rtl="0">
              <a:buNone/>
              <a:defRPr sz="1800"/>
            </a:lvl1pPr>
          </a:lstStyle>
          <a:p>
            <a:pPr lvl="0"/>
            <a:r>
              <a:rPr lang="pt-BR"/>
              <a:t>Click to edit Master subtitle style if required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2618998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4DCC9B7E-E253-E700-F9F2-BE75EBA9050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DCC9B7E-E253-E700-F9F2-BE75EBA905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pt-BR"/>
          </a:p>
          <a:p>
            <a:pPr lvl="1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6176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607089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F5B509F7-FDBE-F456-23B8-FE8E521A16C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5B509F7-FDBE-F456-23B8-FE8E521A16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pt-BR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pt-BR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pt-BR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pt-B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 vert="horz"/>
          <a:lstStyle>
            <a:lvl1pPr marL="0" indent="0" rtl="0">
              <a:buFont typeface="Arial" panose="020B0604020202020204" pitchFamily="34" charset="0"/>
              <a:buNone/>
              <a:defRPr/>
            </a:lvl1pPr>
          </a:lstStyle>
          <a:p>
            <a:r>
              <a:rPr lang="pt-BR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 rtl="0">
              <a:buNone/>
              <a:defRPr sz="1800"/>
            </a:lvl1pPr>
          </a:lstStyle>
          <a:p>
            <a:pPr lvl="0"/>
            <a:r>
              <a:rPr lang="pt-BR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676953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322960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373755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00627236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339189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234364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139267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/>
              <a:t>Agenda</a:t>
            </a:r>
            <a:endParaRPr lang="en-GB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01. Click to add chapter title</a:t>
            </a:r>
            <a:endParaRPr lang="it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02. Click to add chapter title</a:t>
            </a:r>
            <a:endParaRPr lang="it-IT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03. Click to add chapter title</a:t>
            </a:r>
            <a:endParaRPr lang="it-IT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04. Click to add chapter title</a:t>
            </a:r>
            <a:endParaRPr lang="it-IT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05. Click to add chapter title</a:t>
            </a:r>
            <a:endParaRPr lang="it-IT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06. Click to add chapter title</a:t>
            </a:r>
            <a:endParaRPr lang="it-IT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07. Click to add chapter title</a:t>
            </a:r>
            <a:endParaRPr lang="it-IT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08. Click to add chapter title</a:t>
            </a:r>
            <a:endParaRPr lang="it-IT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82157254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08208749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8930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853301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4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176171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495241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genda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221932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Key Point - Full image">
    <p:bg>
      <p:bgPr>
        <a:solidFill>
          <a:srgbClr val="C6C6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pt-BR"/>
              <a:t>Clique no ícone para adicionar uma imagem</a:t>
            </a:r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575080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467437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597699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961998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1916512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05984967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261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691539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/>
              <a:t>Agenda</a:t>
            </a:r>
            <a:endParaRPr lang="en-GB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01. Click to add chapter title</a:t>
            </a:r>
            <a:endParaRPr lang="it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02. Click to add chapter title</a:t>
            </a:r>
            <a:endParaRPr lang="it-IT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03. Click to add chapter title</a:t>
            </a:r>
            <a:endParaRPr lang="it-IT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04. Click to add chapter title</a:t>
            </a:r>
            <a:endParaRPr lang="it-IT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05. Click to add chapter title</a:t>
            </a:r>
            <a:endParaRPr lang="it-IT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06. Click to add chapter title</a:t>
            </a:r>
            <a:endParaRPr lang="it-IT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07. Click to add chapter title</a:t>
            </a:r>
            <a:endParaRPr lang="it-IT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08. Click to add chapter title</a:t>
            </a:r>
            <a:endParaRPr lang="it-IT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67797704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430068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517848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552652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337772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592992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45832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6283724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385843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740028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3827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45667936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/>
              <a:t>Agenda</a:t>
            </a:r>
            <a:endParaRPr lang="en-GB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01. Click to add chapter title</a:t>
            </a:r>
            <a:endParaRPr lang="it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02. Click to add chapter title</a:t>
            </a:r>
            <a:endParaRPr lang="it-IT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03. Click to add chapter title</a:t>
            </a:r>
            <a:endParaRPr lang="it-IT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04. Click to add chapter title</a:t>
            </a:r>
            <a:endParaRPr lang="it-IT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05. Click to add chapter title</a:t>
            </a:r>
            <a:endParaRPr lang="it-IT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06. Click to add chapter title</a:t>
            </a:r>
            <a:endParaRPr lang="it-IT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07. Click to add chapter title</a:t>
            </a:r>
            <a:endParaRPr lang="it-IT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08. Click to add chapter title</a:t>
            </a:r>
            <a:endParaRPr lang="it-IT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57561976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74531035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151604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4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913319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663107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genda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423237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Key Point - Full image">
    <p:bg>
      <p:bgPr>
        <a:solidFill>
          <a:srgbClr val="C6C6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pt-BR"/>
              <a:t>Clique no ícone para adicionar uma imagem</a:t>
            </a:r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863451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579404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426090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6464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672967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00400302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80706568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914119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645868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797413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098781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713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4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8789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9927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genda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8089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Key Point - Full image">
    <p:bg>
      <p:bgPr>
        <a:solidFill>
          <a:srgbClr val="C6C6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pt-BR"/>
              <a:t>Clique no ícone para adicionar uma imagem</a:t>
            </a:r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1786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357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4410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955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3620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728778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043891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9386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4588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001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2996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0449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60" imgH="360" progId="TCLayout.ActiveDocument.1">
                  <p:embed/>
                </p:oleObj>
              </mc:Choice>
              <mc:Fallback>
                <p:oleObj name="Slide do think-cell" r:id="rId3" imgW="360" imgH="360" progId="TCLayout.ActiveDocument.1">
                  <p:embed/>
                  <p:pic>
                    <p:nvPicPr>
                      <p:cNvPr id="2" name="Oggetto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3" y="670125"/>
            <a:ext cx="8375652" cy="39498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D2235E-0982-3B42-A838-A74550CD4449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C6C6C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67917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USO INTERNO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fld id="{FED5E194-A313-3546-9321-A3CB328571C1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49" y="-157777"/>
            <a:ext cx="691602" cy="2398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9702" y="5483226"/>
            <a:ext cx="1907123" cy="69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801659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AAD403E6-FF96-BE4B-84CA-676501F01629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9888583" y="215981"/>
            <a:ext cx="1812561" cy="64124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1200" b="1"/>
              <a:t>USO INTERNO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4EE97FF1-016A-43F4-B579-16F7F22EA56C}"/>
              </a:ext>
            </a:extLst>
          </p:cNvPr>
          <p:cNvSpPr/>
          <p:nvPr userDrawn="1"/>
        </p:nvSpPr>
        <p:spPr>
          <a:xfrm>
            <a:off x="6776448" y="6241909"/>
            <a:ext cx="38883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EMPRESA: Enel Distribuição São Paulo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UNIDADE EMISSORA: HSEQ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DESTINATÁRIO: RD</a:t>
            </a:r>
          </a:p>
        </p:txBody>
      </p:sp>
    </p:spTree>
    <p:extLst>
      <p:ext uri="{BB962C8B-B14F-4D97-AF65-F5344CB8AC3E}">
        <p14:creationId xmlns:p14="http://schemas.microsoft.com/office/powerpoint/2010/main" val="1632966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4379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EEDE2B-4951-7742-A2AB-6ED26DAF47B2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496" y="1363678"/>
            <a:ext cx="6076985" cy="2054225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098"/>
            <a:ext cx="1098240" cy="3808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BD36202C-7A78-4490-AE13-5740069FE46C}"/>
              </a:ext>
            </a:extLst>
          </p:cNvPr>
          <p:cNvSpPr/>
          <p:nvPr userDrawn="1"/>
        </p:nvSpPr>
        <p:spPr>
          <a:xfrm>
            <a:off x="6776448" y="6241909"/>
            <a:ext cx="38883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EMPRESA: Enel Distribuição São Paulo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UNIDADE EMISSORA: HSEQ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DESTINATÁRIO: RD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EFBF719-4F68-48B2-BC57-46CAF6D26C60}"/>
              </a:ext>
            </a:extLst>
          </p:cNvPr>
          <p:cNvSpPr txBox="1">
            <a:spLocks/>
          </p:cNvSpPr>
          <p:nvPr userDrawn="1"/>
        </p:nvSpPr>
        <p:spPr>
          <a:xfrm>
            <a:off x="9888583" y="215981"/>
            <a:ext cx="1812561" cy="64124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1200" b="1"/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11977554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>
                <a:solidFill>
                  <a:prstClr val="white"/>
                </a:solidFill>
              </a:rPr>
              <a:pPr/>
              <a:t>‹nº›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tle 9"/>
          <p:cNvSpPr>
            <a:spLocks noGrp="1"/>
          </p:cNvSpPr>
          <p:nvPr>
            <p:ph type="title" hasCustomPrompt="1"/>
          </p:nvPr>
        </p:nvSpPr>
        <p:spPr>
          <a:xfrm>
            <a:off x="2282826" y="596116"/>
            <a:ext cx="6842160" cy="3515509"/>
          </a:xfrm>
        </p:spPr>
        <p:txBody>
          <a:bodyPr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137524" y="141699"/>
            <a:ext cx="1901985" cy="65955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10100484" y="690091"/>
            <a:ext cx="1326339" cy="480798"/>
            <a:chOff x="0" y="768"/>
            <a:chExt cx="7680" cy="2784"/>
          </a:xfrm>
        </p:grpSpPr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4639" y="1422"/>
              <a:ext cx="2115" cy="2130"/>
            </a:xfrm>
            <a:custGeom>
              <a:avLst/>
              <a:gdLst>
                <a:gd name="T0" fmla="*/ 1210 w 1210"/>
                <a:gd name="T1" fmla="*/ 504 h 1218"/>
                <a:gd name="T2" fmla="*/ 609 w 1210"/>
                <a:gd name="T3" fmla="*/ 0 h 1218"/>
                <a:gd name="T4" fmla="*/ 0 w 1210"/>
                <a:gd name="T5" fmla="*/ 609 h 1218"/>
                <a:gd name="T6" fmla="*/ 609 w 1210"/>
                <a:gd name="T7" fmla="*/ 1218 h 1218"/>
                <a:gd name="T8" fmla="*/ 1092 w 1210"/>
                <a:gd name="T9" fmla="*/ 980 h 1218"/>
                <a:gd name="T10" fmla="*/ 948 w 1210"/>
                <a:gd name="T11" fmla="*/ 870 h 1218"/>
                <a:gd name="T12" fmla="*/ 609 w 1210"/>
                <a:gd name="T13" fmla="*/ 1037 h 1218"/>
                <a:gd name="T14" fmla="*/ 182 w 1210"/>
                <a:gd name="T15" fmla="*/ 609 h 1218"/>
                <a:gd name="T16" fmla="*/ 609 w 1210"/>
                <a:gd name="T17" fmla="*/ 182 h 1218"/>
                <a:gd name="T18" fmla="*/ 1025 w 1210"/>
                <a:gd name="T19" fmla="*/ 504 h 1218"/>
                <a:gd name="T20" fmla="*/ 574 w 1210"/>
                <a:gd name="T21" fmla="*/ 504 h 1218"/>
                <a:gd name="T22" fmla="*/ 574 w 1210"/>
                <a:gd name="T23" fmla="*/ 686 h 1218"/>
                <a:gd name="T24" fmla="*/ 1210 w 1210"/>
                <a:gd name="T25" fmla="*/ 686 h 1218"/>
                <a:gd name="T26" fmla="*/ 1210 w 1210"/>
                <a:gd name="T27" fmla="*/ 504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0" h="1218">
                  <a:moveTo>
                    <a:pt x="1210" y="504"/>
                  </a:moveTo>
                  <a:cubicBezTo>
                    <a:pt x="1161" y="218"/>
                    <a:pt x="910" y="0"/>
                    <a:pt x="609" y="0"/>
                  </a:cubicBezTo>
                  <a:cubicBezTo>
                    <a:pt x="273" y="0"/>
                    <a:pt x="0" y="273"/>
                    <a:pt x="0" y="609"/>
                  </a:cubicBezTo>
                  <a:cubicBezTo>
                    <a:pt x="0" y="946"/>
                    <a:pt x="273" y="1218"/>
                    <a:pt x="609" y="1218"/>
                  </a:cubicBezTo>
                  <a:cubicBezTo>
                    <a:pt x="806" y="1218"/>
                    <a:pt x="981" y="1125"/>
                    <a:pt x="1092" y="980"/>
                  </a:cubicBezTo>
                  <a:cubicBezTo>
                    <a:pt x="948" y="870"/>
                    <a:pt x="948" y="870"/>
                    <a:pt x="948" y="870"/>
                  </a:cubicBezTo>
                  <a:cubicBezTo>
                    <a:pt x="870" y="971"/>
                    <a:pt x="747" y="1037"/>
                    <a:pt x="609" y="1037"/>
                  </a:cubicBezTo>
                  <a:cubicBezTo>
                    <a:pt x="373" y="1037"/>
                    <a:pt x="182" y="845"/>
                    <a:pt x="182" y="609"/>
                  </a:cubicBezTo>
                  <a:cubicBezTo>
                    <a:pt x="182" y="373"/>
                    <a:pt x="373" y="182"/>
                    <a:pt x="609" y="182"/>
                  </a:cubicBezTo>
                  <a:cubicBezTo>
                    <a:pt x="809" y="182"/>
                    <a:pt x="978" y="319"/>
                    <a:pt x="1025" y="504"/>
                  </a:cubicBezTo>
                  <a:cubicBezTo>
                    <a:pt x="574" y="504"/>
                    <a:pt x="574" y="504"/>
                    <a:pt x="574" y="504"/>
                  </a:cubicBezTo>
                  <a:cubicBezTo>
                    <a:pt x="574" y="686"/>
                    <a:pt x="574" y="686"/>
                    <a:pt x="574" y="686"/>
                  </a:cubicBezTo>
                  <a:cubicBezTo>
                    <a:pt x="1210" y="686"/>
                    <a:pt x="1210" y="686"/>
                    <a:pt x="1210" y="686"/>
                  </a:cubicBezTo>
                  <a:lnTo>
                    <a:pt x="1210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0" y="1422"/>
              <a:ext cx="2116" cy="2130"/>
            </a:xfrm>
            <a:custGeom>
              <a:avLst/>
              <a:gdLst>
                <a:gd name="T0" fmla="*/ 1211 w 1211"/>
                <a:gd name="T1" fmla="*/ 504 h 1218"/>
                <a:gd name="T2" fmla="*/ 610 w 1211"/>
                <a:gd name="T3" fmla="*/ 0 h 1218"/>
                <a:gd name="T4" fmla="*/ 0 w 1211"/>
                <a:gd name="T5" fmla="*/ 609 h 1218"/>
                <a:gd name="T6" fmla="*/ 610 w 1211"/>
                <a:gd name="T7" fmla="*/ 1218 h 1218"/>
                <a:gd name="T8" fmla="*/ 1093 w 1211"/>
                <a:gd name="T9" fmla="*/ 980 h 1218"/>
                <a:gd name="T10" fmla="*/ 948 w 1211"/>
                <a:gd name="T11" fmla="*/ 870 h 1218"/>
                <a:gd name="T12" fmla="*/ 610 w 1211"/>
                <a:gd name="T13" fmla="*/ 1037 h 1218"/>
                <a:gd name="T14" fmla="*/ 182 w 1211"/>
                <a:gd name="T15" fmla="*/ 609 h 1218"/>
                <a:gd name="T16" fmla="*/ 610 w 1211"/>
                <a:gd name="T17" fmla="*/ 182 h 1218"/>
                <a:gd name="T18" fmla="*/ 1025 w 1211"/>
                <a:gd name="T19" fmla="*/ 504 h 1218"/>
                <a:gd name="T20" fmla="*/ 575 w 1211"/>
                <a:gd name="T21" fmla="*/ 504 h 1218"/>
                <a:gd name="T22" fmla="*/ 575 w 1211"/>
                <a:gd name="T23" fmla="*/ 686 h 1218"/>
                <a:gd name="T24" fmla="*/ 1211 w 1211"/>
                <a:gd name="T25" fmla="*/ 686 h 1218"/>
                <a:gd name="T26" fmla="*/ 1211 w 1211"/>
                <a:gd name="T27" fmla="*/ 504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1" h="1218">
                  <a:moveTo>
                    <a:pt x="1211" y="504"/>
                  </a:moveTo>
                  <a:cubicBezTo>
                    <a:pt x="1161" y="218"/>
                    <a:pt x="910" y="0"/>
                    <a:pt x="610" y="0"/>
                  </a:cubicBezTo>
                  <a:cubicBezTo>
                    <a:pt x="273" y="0"/>
                    <a:pt x="0" y="273"/>
                    <a:pt x="0" y="609"/>
                  </a:cubicBezTo>
                  <a:cubicBezTo>
                    <a:pt x="0" y="946"/>
                    <a:pt x="273" y="1218"/>
                    <a:pt x="610" y="1218"/>
                  </a:cubicBezTo>
                  <a:cubicBezTo>
                    <a:pt x="806" y="1218"/>
                    <a:pt x="981" y="1125"/>
                    <a:pt x="1093" y="980"/>
                  </a:cubicBezTo>
                  <a:cubicBezTo>
                    <a:pt x="948" y="870"/>
                    <a:pt x="948" y="870"/>
                    <a:pt x="948" y="870"/>
                  </a:cubicBezTo>
                  <a:cubicBezTo>
                    <a:pt x="870" y="971"/>
                    <a:pt x="748" y="1037"/>
                    <a:pt x="610" y="1037"/>
                  </a:cubicBezTo>
                  <a:cubicBezTo>
                    <a:pt x="374" y="1037"/>
                    <a:pt x="182" y="845"/>
                    <a:pt x="182" y="609"/>
                  </a:cubicBezTo>
                  <a:cubicBezTo>
                    <a:pt x="182" y="373"/>
                    <a:pt x="374" y="182"/>
                    <a:pt x="610" y="182"/>
                  </a:cubicBezTo>
                  <a:cubicBezTo>
                    <a:pt x="809" y="182"/>
                    <a:pt x="978" y="319"/>
                    <a:pt x="1025" y="504"/>
                  </a:cubicBezTo>
                  <a:cubicBezTo>
                    <a:pt x="575" y="504"/>
                    <a:pt x="575" y="504"/>
                    <a:pt x="575" y="504"/>
                  </a:cubicBezTo>
                  <a:cubicBezTo>
                    <a:pt x="575" y="686"/>
                    <a:pt x="575" y="686"/>
                    <a:pt x="575" y="686"/>
                  </a:cubicBezTo>
                  <a:cubicBezTo>
                    <a:pt x="1211" y="686"/>
                    <a:pt x="1211" y="686"/>
                    <a:pt x="1211" y="686"/>
                  </a:cubicBezTo>
                  <a:lnTo>
                    <a:pt x="1211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7072" y="768"/>
              <a:ext cx="608" cy="2784"/>
            </a:xfrm>
            <a:custGeom>
              <a:avLst/>
              <a:gdLst>
                <a:gd name="T0" fmla="*/ 182 w 348"/>
                <a:gd name="T1" fmla="*/ 1182 h 1592"/>
                <a:gd name="T2" fmla="*/ 182 w 348"/>
                <a:gd name="T3" fmla="*/ 0 h 1592"/>
                <a:gd name="T4" fmla="*/ 0 w 348"/>
                <a:gd name="T5" fmla="*/ 0 h 1592"/>
                <a:gd name="T6" fmla="*/ 0 w 348"/>
                <a:gd name="T7" fmla="*/ 1182 h 1592"/>
                <a:gd name="T8" fmla="*/ 245 w 348"/>
                <a:gd name="T9" fmla="*/ 1592 h 1592"/>
                <a:gd name="T10" fmla="*/ 348 w 348"/>
                <a:gd name="T11" fmla="*/ 1443 h 1592"/>
                <a:gd name="T12" fmla="*/ 182 w 348"/>
                <a:gd name="T13" fmla="*/ 1182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1592">
                  <a:moveTo>
                    <a:pt x="182" y="1182"/>
                  </a:move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82"/>
                    <a:pt x="0" y="1182"/>
                    <a:pt x="0" y="1182"/>
                  </a:cubicBezTo>
                  <a:cubicBezTo>
                    <a:pt x="0" y="1374"/>
                    <a:pt x="89" y="1490"/>
                    <a:pt x="245" y="1592"/>
                  </a:cubicBezTo>
                  <a:cubicBezTo>
                    <a:pt x="348" y="1443"/>
                    <a:pt x="348" y="1443"/>
                    <a:pt x="348" y="1443"/>
                  </a:cubicBezTo>
                  <a:cubicBezTo>
                    <a:pt x="242" y="1370"/>
                    <a:pt x="182" y="1314"/>
                    <a:pt x="182" y="11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2432" y="1424"/>
              <a:ext cx="1909" cy="2097"/>
            </a:xfrm>
            <a:custGeom>
              <a:avLst/>
              <a:gdLst>
                <a:gd name="T0" fmla="*/ 1092 w 1092"/>
                <a:gd name="T1" fmla="*/ 503 h 1199"/>
                <a:gd name="T2" fmla="*/ 587 w 1092"/>
                <a:gd name="T3" fmla="*/ 0 h 1199"/>
                <a:gd name="T4" fmla="*/ 182 w 1092"/>
                <a:gd name="T5" fmla="*/ 166 h 1199"/>
                <a:gd name="T6" fmla="*/ 182 w 1092"/>
                <a:gd name="T7" fmla="*/ 49 h 1199"/>
                <a:gd name="T8" fmla="*/ 0 w 1092"/>
                <a:gd name="T9" fmla="*/ 49 h 1199"/>
                <a:gd name="T10" fmla="*/ 0 w 1092"/>
                <a:gd name="T11" fmla="*/ 685 h 1199"/>
                <a:gd name="T12" fmla="*/ 182 w 1092"/>
                <a:gd name="T13" fmla="*/ 685 h 1199"/>
                <a:gd name="T14" fmla="*/ 182 w 1092"/>
                <a:gd name="T15" fmla="*/ 535 h 1199"/>
                <a:gd name="T16" fmla="*/ 587 w 1092"/>
                <a:gd name="T17" fmla="*/ 181 h 1199"/>
                <a:gd name="T18" fmla="*/ 910 w 1092"/>
                <a:gd name="T19" fmla="*/ 503 h 1199"/>
                <a:gd name="T20" fmla="*/ 910 w 1092"/>
                <a:gd name="T21" fmla="*/ 1199 h 1199"/>
                <a:gd name="T22" fmla="*/ 1092 w 1092"/>
                <a:gd name="T23" fmla="*/ 1199 h 1199"/>
                <a:gd name="T24" fmla="*/ 1092 w 1092"/>
                <a:gd name="T25" fmla="*/ 503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2" h="1199">
                  <a:moveTo>
                    <a:pt x="1092" y="503"/>
                  </a:moveTo>
                  <a:cubicBezTo>
                    <a:pt x="1092" y="222"/>
                    <a:pt x="865" y="0"/>
                    <a:pt x="587" y="0"/>
                  </a:cubicBezTo>
                  <a:cubicBezTo>
                    <a:pt x="429" y="0"/>
                    <a:pt x="286" y="63"/>
                    <a:pt x="182" y="166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85"/>
                    <a:pt x="0" y="685"/>
                    <a:pt x="0" y="685"/>
                  </a:cubicBezTo>
                  <a:cubicBezTo>
                    <a:pt x="182" y="685"/>
                    <a:pt x="182" y="685"/>
                    <a:pt x="182" y="685"/>
                  </a:cubicBezTo>
                  <a:cubicBezTo>
                    <a:pt x="182" y="535"/>
                    <a:pt x="182" y="535"/>
                    <a:pt x="182" y="535"/>
                  </a:cubicBezTo>
                  <a:cubicBezTo>
                    <a:pt x="210" y="389"/>
                    <a:pt x="339" y="181"/>
                    <a:pt x="587" y="181"/>
                  </a:cubicBezTo>
                  <a:cubicBezTo>
                    <a:pt x="764" y="181"/>
                    <a:pt x="910" y="322"/>
                    <a:pt x="910" y="503"/>
                  </a:cubicBezTo>
                  <a:cubicBezTo>
                    <a:pt x="910" y="1199"/>
                    <a:pt x="910" y="1199"/>
                    <a:pt x="910" y="1199"/>
                  </a:cubicBezTo>
                  <a:cubicBezTo>
                    <a:pt x="1092" y="1199"/>
                    <a:pt x="1092" y="1199"/>
                    <a:pt x="1092" y="1199"/>
                  </a:cubicBezTo>
                  <a:lnTo>
                    <a:pt x="109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2CC72409-5734-4E4F-B1DD-7AF12FB5B58B}"/>
              </a:ext>
            </a:extLst>
          </p:cNvPr>
          <p:cNvSpPr/>
          <p:nvPr userDrawn="1"/>
        </p:nvSpPr>
        <p:spPr>
          <a:xfrm>
            <a:off x="6776448" y="6241909"/>
            <a:ext cx="38883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EMPRESA: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UNIDADE EMISSORA: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DESTINATÁRIO: 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4ECE74E8-3261-48A1-96F2-F09F8CECE4FC}"/>
              </a:ext>
            </a:extLst>
          </p:cNvPr>
          <p:cNvSpPr txBox="1">
            <a:spLocks/>
          </p:cNvSpPr>
          <p:nvPr userDrawn="1"/>
        </p:nvSpPr>
        <p:spPr>
          <a:xfrm>
            <a:off x="9888583" y="215981"/>
            <a:ext cx="1812561" cy="64124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1200" b="1"/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30438285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 3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C665BF3-01B1-BB48-9C6F-CE3BE7E559A2}" type="datetime1">
              <a:rPr lang="en-GB" smtClean="0">
                <a:solidFill>
                  <a:prstClr val="white"/>
                </a:solidFill>
              </a:rPr>
              <a:pPr/>
              <a:t>11/09/2023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>
                <a:solidFill>
                  <a:prstClr val="white"/>
                </a:solidFill>
              </a:rPr>
              <a:t>Presentation footer 10PT grey. Please add the relevant country to the footer.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>
                <a:solidFill>
                  <a:prstClr val="white"/>
                </a:solidFill>
              </a:rPr>
              <a:pPr/>
              <a:t>‹nº›</a:t>
            </a:fld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760414" y="690580"/>
            <a:ext cx="427668" cy="2052620"/>
            <a:chOff x="760413" y="690580"/>
            <a:chExt cx="544156" cy="2611716"/>
          </a:xfrm>
        </p:grpSpPr>
        <p:sp>
          <p:nvSpPr>
            <p:cNvPr id="8" name="Rectangle 7"/>
            <p:cNvSpPr/>
            <p:nvPr userDrawn="1"/>
          </p:nvSpPr>
          <p:spPr>
            <a:xfrm>
              <a:off x="760413" y="690580"/>
              <a:ext cx="544156" cy="18869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/>
              <a:endParaRPr lang="en-GB">
                <a:solidFill>
                  <a:srgbClr val="0655FA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760413" y="2565815"/>
              <a:ext cx="544156" cy="73648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80000"/>
                  </a:schemeClr>
                </a:gs>
                <a:gs pos="95000">
                  <a:schemeClr val="bg1">
                    <a:alpha val="0"/>
                  </a:schemeClr>
                </a:gs>
              </a:gsLst>
              <a:lin ang="576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</p:grpSp>
      <p:sp>
        <p:nvSpPr>
          <p:cNvPr id="17" name="Title 9"/>
          <p:cNvSpPr>
            <a:spLocks noGrp="1"/>
          </p:cNvSpPr>
          <p:nvPr>
            <p:ph type="title" hasCustomPrompt="1"/>
          </p:nvPr>
        </p:nvSpPr>
        <p:spPr>
          <a:xfrm>
            <a:off x="1524000" y="596117"/>
            <a:ext cx="7600985" cy="1889164"/>
          </a:xfrm>
        </p:spPr>
        <p:txBody>
          <a:bodyPr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grpSp>
        <p:nvGrpSpPr>
          <p:cNvPr id="10" name="Group 4"/>
          <p:cNvGrpSpPr>
            <a:grpSpLocks noChangeAspect="1"/>
          </p:cNvGrpSpPr>
          <p:nvPr userDrawn="1"/>
        </p:nvGrpSpPr>
        <p:grpSpPr bwMode="auto">
          <a:xfrm>
            <a:off x="10100484" y="690091"/>
            <a:ext cx="1326339" cy="480798"/>
            <a:chOff x="0" y="768"/>
            <a:chExt cx="7680" cy="2784"/>
          </a:xfrm>
        </p:grpSpPr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4639" y="1422"/>
              <a:ext cx="2115" cy="2130"/>
            </a:xfrm>
            <a:custGeom>
              <a:avLst/>
              <a:gdLst>
                <a:gd name="T0" fmla="*/ 1210 w 1210"/>
                <a:gd name="T1" fmla="*/ 504 h 1218"/>
                <a:gd name="T2" fmla="*/ 609 w 1210"/>
                <a:gd name="T3" fmla="*/ 0 h 1218"/>
                <a:gd name="T4" fmla="*/ 0 w 1210"/>
                <a:gd name="T5" fmla="*/ 609 h 1218"/>
                <a:gd name="T6" fmla="*/ 609 w 1210"/>
                <a:gd name="T7" fmla="*/ 1218 h 1218"/>
                <a:gd name="T8" fmla="*/ 1092 w 1210"/>
                <a:gd name="T9" fmla="*/ 980 h 1218"/>
                <a:gd name="T10" fmla="*/ 948 w 1210"/>
                <a:gd name="T11" fmla="*/ 870 h 1218"/>
                <a:gd name="T12" fmla="*/ 609 w 1210"/>
                <a:gd name="T13" fmla="*/ 1037 h 1218"/>
                <a:gd name="T14" fmla="*/ 182 w 1210"/>
                <a:gd name="T15" fmla="*/ 609 h 1218"/>
                <a:gd name="T16" fmla="*/ 609 w 1210"/>
                <a:gd name="T17" fmla="*/ 182 h 1218"/>
                <a:gd name="T18" fmla="*/ 1025 w 1210"/>
                <a:gd name="T19" fmla="*/ 504 h 1218"/>
                <a:gd name="T20" fmla="*/ 574 w 1210"/>
                <a:gd name="T21" fmla="*/ 504 h 1218"/>
                <a:gd name="T22" fmla="*/ 574 w 1210"/>
                <a:gd name="T23" fmla="*/ 686 h 1218"/>
                <a:gd name="T24" fmla="*/ 1210 w 1210"/>
                <a:gd name="T25" fmla="*/ 686 h 1218"/>
                <a:gd name="T26" fmla="*/ 1210 w 1210"/>
                <a:gd name="T27" fmla="*/ 504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0" h="1218">
                  <a:moveTo>
                    <a:pt x="1210" y="504"/>
                  </a:moveTo>
                  <a:cubicBezTo>
                    <a:pt x="1161" y="218"/>
                    <a:pt x="910" y="0"/>
                    <a:pt x="609" y="0"/>
                  </a:cubicBezTo>
                  <a:cubicBezTo>
                    <a:pt x="273" y="0"/>
                    <a:pt x="0" y="273"/>
                    <a:pt x="0" y="609"/>
                  </a:cubicBezTo>
                  <a:cubicBezTo>
                    <a:pt x="0" y="946"/>
                    <a:pt x="273" y="1218"/>
                    <a:pt x="609" y="1218"/>
                  </a:cubicBezTo>
                  <a:cubicBezTo>
                    <a:pt x="806" y="1218"/>
                    <a:pt x="981" y="1125"/>
                    <a:pt x="1092" y="980"/>
                  </a:cubicBezTo>
                  <a:cubicBezTo>
                    <a:pt x="948" y="870"/>
                    <a:pt x="948" y="870"/>
                    <a:pt x="948" y="870"/>
                  </a:cubicBezTo>
                  <a:cubicBezTo>
                    <a:pt x="870" y="971"/>
                    <a:pt x="747" y="1037"/>
                    <a:pt x="609" y="1037"/>
                  </a:cubicBezTo>
                  <a:cubicBezTo>
                    <a:pt x="373" y="1037"/>
                    <a:pt x="182" y="845"/>
                    <a:pt x="182" y="609"/>
                  </a:cubicBezTo>
                  <a:cubicBezTo>
                    <a:pt x="182" y="373"/>
                    <a:pt x="373" y="182"/>
                    <a:pt x="609" y="182"/>
                  </a:cubicBezTo>
                  <a:cubicBezTo>
                    <a:pt x="809" y="182"/>
                    <a:pt x="978" y="319"/>
                    <a:pt x="1025" y="504"/>
                  </a:cubicBezTo>
                  <a:cubicBezTo>
                    <a:pt x="574" y="504"/>
                    <a:pt x="574" y="504"/>
                    <a:pt x="574" y="504"/>
                  </a:cubicBezTo>
                  <a:cubicBezTo>
                    <a:pt x="574" y="686"/>
                    <a:pt x="574" y="686"/>
                    <a:pt x="574" y="686"/>
                  </a:cubicBezTo>
                  <a:cubicBezTo>
                    <a:pt x="1210" y="686"/>
                    <a:pt x="1210" y="686"/>
                    <a:pt x="1210" y="686"/>
                  </a:cubicBezTo>
                  <a:lnTo>
                    <a:pt x="1210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0" y="1422"/>
              <a:ext cx="2116" cy="2130"/>
            </a:xfrm>
            <a:custGeom>
              <a:avLst/>
              <a:gdLst>
                <a:gd name="T0" fmla="*/ 1211 w 1211"/>
                <a:gd name="T1" fmla="*/ 504 h 1218"/>
                <a:gd name="T2" fmla="*/ 610 w 1211"/>
                <a:gd name="T3" fmla="*/ 0 h 1218"/>
                <a:gd name="T4" fmla="*/ 0 w 1211"/>
                <a:gd name="T5" fmla="*/ 609 h 1218"/>
                <a:gd name="T6" fmla="*/ 610 w 1211"/>
                <a:gd name="T7" fmla="*/ 1218 h 1218"/>
                <a:gd name="T8" fmla="*/ 1093 w 1211"/>
                <a:gd name="T9" fmla="*/ 980 h 1218"/>
                <a:gd name="T10" fmla="*/ 948 w 1211"/>
                <a:gd name="T11" fmla="*/ 870 h 1218"/>
                <a:gd name="T12" fmla="*/ 610 w 1211"/>
                <a:gd name="T13" fmla="*/ 1037 h 1218"/>
                <a:gd name="T14" fmla="*/ 182 w 1211"/>
                <a:gd name="T15" fmla="*/ 609 h 1218"/>
                <a:gd name="T16" fmla="*/ 610 w 1211"/>
                <a:gd name="T17" fmla="*/ 182 h 1218"/>
                <a:gd name="T18" fmla="*/ 1025 w 1211"/>
                <a:gd name="T19" fmla="*/ 504 h 1218"/>
                <a:gd name="T20" fmla="*/ 575 w 1211"/>
                <a:gd name="T21" fmla="*/ 504 h 1218"/>
                <a:gd name="T22" fmla="*/ 575 w 1211"/>
                <a:gd name="T23" fmla="*/ 686 h 1218"/>
                <a:gd name="T24" fmla="*/ 1211 w 1211"/>
                <a:gd name="T25" fmla="*/ 686 h 1218"/>
                <a:gd name="T26" fmla="*/ 1211 w 1211"/>
                <a:gd name="T27" fmla="*/ 504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1" h="1218">
                  <a:moveTo>
                    <a:pt x="1211" y="504"/>
                  </a:moveTo>
                  <a:cubicBezTo>
                    <a:pt x="1161" y="218"/>
                    <a:pt x="910" y="0"/>
                    <a:pt x="610" y="0"/>
                  </a:cubicBezTo>
                  <a:cubicBezTo>
                    <a:pt x="273" y="0"/>
                    <a:pt x="0" y="273"/>
                    <a:pt x="0" y="609"/>
                  </a:cubicBezTo>
                  <a:cubicBezTo>
                    <a:pt x="0" y="946"/>
                    <a:pt x="273" y="1218"/>
                    <a:pt x="610" y="1218"/>
                  </a:cubicBezTo>
                  <a:cubicBezTo>
                    <a:pt x="806" y="1218"/>
                    <a:pt x="981" y="1125"/>
                    <a:pt x="1093" y="980"/>
                  </a:cubicBezTo>
                  <a:cubicBezTo>
                    <a:pt x="948" y="870"/>
                    <a:pt x="948" y="870"/>
                    <a:pt x="948" y="870"/>
                  </a:cubicBezTo>
                  <a:cubicBezTo>
                    <a:pt x="870" y="971"/>
                    <a:pt x="748" y="1037"/>
                    <a:pt x="610" y="1037"/>
                  </a:cubicBezTo>
                  <a:cubicBezTo>
                    <a:pt x="374" y="1037"/>
                    <a:pt x="182" y="845"/>
                    <a:pt x="182" y="609"/>
                  </a:cubicBezTo>
                  <a:cubicBezTo>
                    <a:pt x="182" y="373"/>
                    <a:pt x="374" y="182"/>
                    <a:pt x="610" y="182"/>
                  </a:cubicBezTo>
                  <a:cubicBezTo>
                    <a:pt x="809" y="182"/>
                    <a:pt x="978" y="319"/>
                    <a:pt x="1025" y="504"/>
                  </a:cubicBezTo>
                  <a:cubicBezTo>
                    <a:pt x="575" y="504"/>
                    <a:pt x="575" y="504"/>
                    <a:pt x="575" y="504"/>
                  </a:cubicBezTo>
                  <a:cubicBezTo>
                    <a:pt x="575" y="686"/>
                    <a:pt x="575" y="686"/>
                    <a:pt x="575" y="686"/>
                  </a:cubicBezTo>
                  <a:cubicBezTo>
                    <a:pt x="1211" y="686"/>
                    <a:pt x="1211" y="686"/>
                    <a:pt x="1211" y="686"/>
                  </a:cubicBezTo>
                  <a:lnTo>
                    <a:pt x="1211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7072" y="768"/>
              <a:ext cx="608" cy="2784"/>
            </a:xfrm>
            <a:custGeom>
              <a:avLst/>
              <a:gdLst>
                <a:gd name="T0" fmla="*/ 182 w 348"/>
                <a:gd name="T1" fmla="*/ 1182 h 1592"/>
                <a:gd name="T2" fmla="*/ 182 w 348"/>
                <a:gd name="T3" fmla="*/ 0 h 1592"/>
                <a:gd name="T4" fmla="*/ 0 w 348"/>
                <a:gd name="T5" fmla="*/ 0 h 1592"/>
                <a:gd name="T6" fmla="*/ 0 w 348"/>
                <a:gd name="T7" fmla="*/ 1182 h 1592"/>
                <a:gd name="T8" fmla="*/ 245 w 348"/>
                <a:gd name="T9" fmla="*/ 1592 h 1592"/>
                <a:gd name="T10" fmla="*/ 348 w 348"/>
                <a:gd name="T11" fmla="*/ 1443 h 1592"/>
                <a:gd name="T12" fmla="*/ 182 w 348"/>
                <a:gd name="T13" fmla="*/ 1182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1592">
                  <a:moveTo>
                    <a:pt x="182" y="1182"/>
                  </a:move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82"/>
                    <a:pt x="0" y="1182"/>
                    <a:pt x="0" y="1182"/>
                  </a:cubicBezTo>
                  <a:cubicBezTo>
                    <a:pt x="0" y="1374"/>
                    <a:pt x="89" y="1490"/>
                    <a:pt x="245" y="1592"/>
                  </a:cubicBezTo>
                  <a:cubicBezTo>
                    <a:pt x="348" y="1443"/>
                    <a:pt x="348" y="1443"/>
                    <a:pt x="348" y="1443"/>
                  </a:cubicBezTo>
                  <a:cubicBezTo>
                    <a:pt x="242" y="1370"/>
                    <a:pt x="182" y="1314"/>
                    <a:pt x="182" y="11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2432" y="1424"/>
              <a:ext cx="1909" cy="2097"/>
            </a:xfrm>
            <a:custGeom>
              <a:avLst/>
              <a:gdLst>
                <a:gd name="T0" fmla="*/ 1092 w 1092"/>
                <a:gd name="T1" fmla="*/ 503 h 1199"/>
                <a:gd name="T2" fmla="*/ 587 w 1092"/>
                <a:gd name="T3" fmla="*/ 0 h 1199"/>
                <a:gd name="T4" fmla="*/ 182 w 1092"/>
                <a:gd name="T5" fmla="*/ 166 h 1199"/>
                <a:gd name="T6" fmla="*/ 182 w 1092"/>
                <a:gd name="T7" fmla="*/ 49 h 1199"/>
                <a:gd name="T8" fmla="*/ 0 w 1092"/>
                <a:gd name="T9" fmla="*/ 49 h 1199"/>
                <a:gd name="T10" fmla="*/ 0 w 1092"/>
                <a:gd name="T11" fmla="*/ 685 h 1199"/>
                <a:gd name="T12" fmla="*/ 182 w 1092"/>
                <a:gd name="T13" fmla="*/ 685 h 1199"/>
                <a:gd name="T14" fmla="*/ 182 w 1092"/>
                <a:gd name="T15" fmla="*/ 535 h 1199"/>
                <a:gd name="T16" fmla="*/ 587 w 1092"/>
                <a:gd name="T17" fmla="*/ 181 h 1199"/>
                <a:gd name="T18" fmla="*/ 910 w 1092"/>
                <a:gd name="T19" fmla="*/ 503 h 1199"/>
                <a:gd name="T20" fmla="*/ 910 w 1092"/>
                <a:gd name="T21" fmla="*/ 1199 h 1199"/>
                <a:gd name="T22" fmla="*/ 1092 w 1092"/>
                <a:gd name="T23" fmla="*/ 1199 h 1199"/>
                <a:gd name="T24" fmla="*/ 1092 w 1092"/>
                <a:gd name="T25" fmla="*/ 503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2" h="1199">
                  <a:moveTo>
                    <a:pt x="1092" y="503"/>
                  </a:moveTo>
                  <a:cubicBezTo>
                    <a:pt x="1092" y="222"/>
                    <a:pt x="865" y="0"/>
                    <a:pt x="587" y="0"/>
                  </a:cubicBezTo>
                  <a:cubicBezTo>
                    <a:pt x="429" y="0"/>
                    <a:pt x="286" y="63"/>
                    <a:pt x="182" y="166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85"/>
                    <a:pt x="0" y="685"/>
                    <a:pt x="0" y="685"/>
                  </a:cubicBezTo>
                  <a:cubicBezTo>
                    <a:pt x="182" y="685"/>
                    <a:pt x="182" y="685"/>
                    <a:pt x="182" y="685"/>
                  </a:cubicBezTo>
                  <a:cubicBezTo>
                    <a:pt x="182" y="535"/>
                    <a:pt x="182" y="535"/>
                    <a:pt x="182" y="535"/>
                  </a:cubicBezTo>
                  <a:cubicBezTo>
                    <a:pt x="210" y="389"/>
                    <a:pt x="339" y="181"/>
                    <a:pt x="587" y="181"/>
                  </a:cubicBezTo>
                  <a:cubicBezTo>
                    <a:pt x="764" y="181"/>
                    <a:pt x="910" y="322"/>
                    <a:pt x="910" y="503"/>
                  </a:cubicBezTo>
                  <a:cubicBezTo>
                    <a:pt x="910" y="1199"/>
                    <a:pt x="910" y="1199"/>
                    <a:pt x="910" y="1199"/>
                  </a:cubicBezTo>
                  <a:cubicBezTo>
                    <a:pt x="1092" y="1199"/>
                    <a:pt x="1092" y="1199"/>
                    <a:pt x="1092" y="1199"/>
                  </a:cubicBezTo>
                  <a:lnTo>
                    <a:pt x="109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4F91A26B-9B18-41BB-BBD2-BAB176746ECB}"/>
              </a:ext>
            </a:extLst>
          </p:cNvPr>
          <p:cNvSpPr/>
          <p:nvPr userDrawn="1"/>
        </p:nvSpPr>
        <p:spPr>
          <a:xfrm>
            <a:off x="6776448" y="6241909"/>
            <a:ext cx="38883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EMPRESA: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UNIDADE EMISSORA: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DESTINATÁRIO: 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B8B8D468-D926-476E-A3AE-31131F1950CD}"/>
              </a:ext>
            </a:extLst>
          </p:cNvPr>
          <p:cNvSpPr txBox="1">
            <a:spLocks/>
          </p:cNvSpPr>
          <p:nvPr userDrawn="1"/>
        </p:nvSpPr>
        <p:spPr>
          <a:xfrm>
            <a:off x="9888583" y="215981"/>
            <a:ext cx="1812561" cy="64124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1200" b="1"/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190874896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1978240" y="-527247"/>
            <a:ext cx="986996" cy="3422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rgbClr val="0655FA"/>
              </a:solidFill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D73F4D-84A4-FC48-8328-90C09493176A}" type="datetime1">
              <a:rPr lang="en-GB" smtClean="0">
                <a:solidFill>
                  <a:prstClr val="white"/>
                </a:solidFill>
              </a:rPr>
              <a:pPr/>
              <a:t>11/09/2023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>
                <a:solidFill>
                  <a:prstClr val="white"/>
                </a:solidFill>
              </a:rPr>
              <a:t>Presentation footer 10PT grey. Please add the relevant country to the footer.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>
                <a:solidFill>
                  <a:prstClr val="white"/>
                </a:solidFill>
              </a:rPr>
              <a:pPr/>
              <a:t>‹nº›</a:t>
            </a:fld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760411" y="1677577"/>
            <a:ext cx="3900335" cy="3805648"/>
            <a:chOff x="760412" y="1677577"/>
            <a:chExt cx="3863129" cy="3477448"/>
          </a:xfrm>
        </p:grpSpPr>
        <p:sp>
          <p:nvSpPr>
            <p:cNvPr id="3" name="Parallelogram 2"/>
            <p:cNvSpPr/>
            <p:nvPr userDrawn="1"/>
          </p:nvSpPr>
          <p:spPr>
            <a:xfrm flipH="1">
              <a:off x="760412" y="1677577"/>
              <a:ext cx="3856038" cy="1738724"/>
            </a:xfrm>
            <a:prstGeom prst="parallelogram">
              <a:avLst/>
            </a:prstGeom>
            <a:gradFill flip="none" rotWithShape="1">
              <a:gsLst>
                <a:gs pos="0">
                  <a:schemeClr val="accent1">
                    <a:alpha val="80000"/>
                  </a:schemeClr>
                </a:gs>
                <a:gs pos="100000">
                  <a:schemeClr val="accent1">
                    <a:alpha val="10000"/>
                  </a:schemeClr>
                </a:gs>
              </a:gsLst>
              <a:lin ang="576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err="1">
                <a:solidFill>
                  <a:prstClr val="black"/>
                </a:solidFill>
              </a:endParaRPr>
            </a:p>
          </p:txBody>
        </p:sp>
        <p:sp>
          <p:nvSpPr>
            <p:cNvPr id="15" name="Parallelogram 14"/>
            <p:cNvSpPr/>
            <p:nvPr userDrawn="1"/>
          </p:nvSpPr>
          <p:spPr>
            <a:xfrm>
              <a:off x="767503" y="3416301"/>
              <a:ext cx="3856038" cy="1738724"/>
            </a:xfrm>
            <a:prstGeom prst="parallelogram">
              <a:avLst/>
            </a:prstGeom>
            <a:gradFill flip="none" rotWithShape="1">
              <a:gsLst>
                <a:gs pos="0">
                  <a:schemeClr val="accent1">
                    <a:alpha val="80000"/>
                  </a:schemeClr>
                </a:gs>
                <a:gs pos="100000">
                  <a:schemeClr val="accent1">
                    <a:alpha val="10000"/>
                  </a:schemeClr>
                </a:gs>
              </a:gsLst>
              <a:lin ang="576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err="1">
                <a:solidFill>
                  <a:prstClr val="black"/>
                </a:solidFill>
              </a:endParaRPr>
            </a:p>
          </p:txBody>
        </p:sp>
      </p:grp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46793" y="2065040"/>
            <a:ext cx="6076985" cy="2054225"/>
          </a:xfrm>
        </p:spPr>
        <p:txBody>
          <a:bodyPr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grpSp>
        <p:nvGrpSpPr>
          <p:cNvPr id="14" name="Group 4"/>
          <p:cNvGrpSpPr>
            <a:grpSpLocks noChangeAspect="1"/>
          </p:cNvGrpSpPr>
          <p:nvPr userDrawn="1"/>
        </p:nvGrpSpPr>
        <p:grpSpPr bwMode="auto">
          <a:xfrm>
            <a:off x="10100484" y="690091"/>
            <a:ext cx="1326339" cy="480798"/>
            <a:chOff x="0" y="768"/>
            <a:chExt cx="7680" cy="2784"/>
          </a:xfrm>
        </p:grpSpPr>
        <p:sp>
          <p:nvSpPr>
            <p:cNvPr id="16" name="Freeform 5"/>
            <p:cNvSpPr>
              <a:spLocks/>
            </p:cNvSpPr>
            <p:nvPr userDrawn="1"/>
          </p:nvSpPr>
          <p:spPr bwMode="auto">
            <a:xfrm>
              <a:off x="4639" y="1422"/>
              <a:ext cx="2115" cy="2130"/>
            </a:xfrm>
            <a:custGeom>
              <a:avLst/>
              <a:gdLst>
                <a:gd name="T0" fmla="*/ 1210 w 1210"/>
                <a:gd name="T1" fmla="*/ 504 h 1218"/>
                <a:gd name="T2" fmla="*/ 609 w 1210"/>
                <a:gd name="T3" fmla="*/ 0 h 1218"/>
                <a:gd name="T4" fmla="*/ 0 w 1210"/>
                <a:gd name="T5" fmla="*/ 609 h 1218"/>
                <a:gd name="T6" fmla="*/ 609 w 1210"/>
                <a:gd name="T7" fmla="*/ 1218 h 1218"/>
                <a:gd name="T8" fmla="*/ 1092 w 1210"/>
                <a:gd name="T9" fmla="*/ 980 h 1218"/>
                <a:gd name="T10" fmla="*/ 948 w 1210"/>
                <a:gd name="T11" fmla="*/ 870 h 1218"/>
                <a:gd name="T12" fmla="*/ 609 w 1210"/>
                <a:gd name="T13" fmla="*/ 1037 h 1218"/>
                <a:gd name="T14" fmla="*/ 182 w 1210"/>
                <a:gd name="T15" fmla="*/ 609 h 1218"/>
                <a:gd name="T16" fmla="*/ 609 w 1210"/>
                <a:gd name="T17" fmla="*/ 182 h 1218"/>
                <a:gd name="T18" fmla="*/ 1025 w 1210"/>
                <a:gd name="T19" fmla="*/ 504 h 1218"/>
                <a:gd name="T20" fmla="*/ 574 w 1210"/>
                <a:gd name="T21" fmla="*/ 504 h 1218"/>
                <a:gd name="T22" fmla="*/ 574 w 1210"/>
                <a:gd name="T23" fmla="*/ 686 h 1218"/>
                <a:gd name="T24" fmla="*/ 1210 w 1210"/>
                <a:gd name="T25" fmla="*/ 686 h 1218"/>
                <a:gd name="T26" fmla="*/ 1210 w 1210"/>
                <a:gd name="T27" fmla="*/ 504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0" h="1218">
                  <a:moveTo>
                    <a:pt x="1210" y="504"/>
                  </a:moveTo>
                  <a:cubicBezTo>
                    <a:pt x="1161" y="218"/>
                    <a:pt x="910" y="0"/>
                    <a:pt x="609" y="0"/>
                  </a:cubicBezTo>
                  <a:cubicBezTo>
                    <a:pt x="273" y="0"/>
                    <a:pt x="0" y="273"/>
                    <a:pt x="0" y="609"/>
                  </a:cubicBezTo>
                  <a:cubicBezTo>
                    <a:pt x="0" y="946"/>
                    <a:pt x="273" y="1218"/>
                    <a:pt x="609" y="1218"/>
                  </a:cubicBezTo>
                  <a:cubicBezTo>
                    <a:pt x="806" y="1218"/>
                    <a:pt x="981" y="1125"/>
                    <a:pt x="1092" y="980"/>
                  </a:cubicBezTo>
                  <a:cubicBezTo>
                    <a:pt x="948" y="870"/>
                    <a:pt x="948" y="870"/>
                    <a:pt x="948" y="870"/>
                  </a:cubicBezTo>
                  <a:cubicBezTo>
                    <a:pt x="870" y="971"/>
                    <a:pt x="747" y="1037"/>
                    <a:pt x="609" y="1037"/>
                  </a:cubicBezTo>
                  <a:cubicBezTo>
                    <a:pt x="373" y="1037"/>
                    <a:pt x="182" y="845"/>
                    <a:pt x="182" y="609"/>
                  </a:cubicBezTo>
                  <a:cubicBezTo>
                    <a:pt x="182" y="373"/>
                    <a:pt x="373" y="182"/>
                    <a:pt x="609" y="182"/>
                  </a:cubicBezTo>
                  <a:cubicBezTo>
                    <a:pt x="809" y="182"/>
                    <a:pt x="978" y="319"/>
                    <a:pt x="1025" y="504"/>
                  </a:cubicBezTo>
                  <a:cubicBezTo>
                    <a:pt x="574" y="504"/>
                    <a:pt x="574" y="504"/>
                    <a:pt x="574" y="504"/>
                  </a:cubicBezTo>
                  <a:cubicBezTo>
                    <a:pt x="574" y="686"/>
                    <a:pt x="574" y="686"/>
                    <a:pt x="574" y="686"/>
                  </a:cubicBezTo>
                  <a:cubicBezTo>
                    <a:pt x="1210" y="686"/>
                    <a:pt x="1210" y="686"/>
                    <a:pt x="1210" y="686"/>
                  </a:cubicBezTo>
                  <a:lnTo>
                    <a:pt x="1210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0" y="1422"/>
              <a:ext cx="2116" cy="2130"/>
            </a:xfrm>
            <a:custGeom>
              <a:avLst/>
              <a:gdLst>
                <a:gd name="T0" fmla="*/ 1211 w 1211"/>
                <a:gd name="T1" fmla="*/ 504 h 1218"/>
                <a:gd name="T2" fmla="*/ 610 w 1211"/>
                <a:gd name="T3" fmla="*/ 0 h 1218"/>
                <a:gd name="T4" fmla="*/ 0 w 1211"/>
                <a:gd name="T5" fmla="*/ 609 h 1218"/>
                <a:gd name="T6" fmla="*/ 610 w 1211"/>
                <a:gd name="T7" fmla="*/ 1218 h 1218"/>
                <a:gd name="T8" fmla="*/ 1093 w 1211"/>
                <a:gd name="T9" fmla="*/ 980 h 1218"/>
                <a:gd name="T10" fmla="*/ 948 w 1211"/>
                <a:gd name="T11" fmla="*/ 870 h 1218"/>
                <a:gd name="T12" fmla="*/ 610 w 1211"/>
                <a:gd name="T13" fmla="*/ 1037 h 1218"/>
                <a:gd name="T14" fmla="*/ 182 w 1211"/>
                <a:gd name="T15" fmla="*/ 609 h 1218"/>
                <a:gd name="T16" fmla="*/ 610 w 1211"/>
                <a:gd name="T17" fmla="*/ 182 h 1218"/>
                <a:gd name="T18" fmla="*/ 1025 w 1211"/>
                <a:gd name="T19" fmla="*/ 504 h 1218"/>
                <a:gd name="T20" fmla="*/ 575 w 1211"/>
                <a:gd name="T21" fmla="*/ 504 h 1218"/>
                <a:gd name="T22" fmla="*/ 575 w 1211"/>
                <a:gd name="T23" fmla="*/ 686 h 1218"/>
                <a:gd name="T24" fmla="*/ 1211 w 1211"/>
                <a:gd name="T25" fmla="*/ 686 h 1218"/>
                <a:gd name="T26" fmla="*/ 1211 w 1211"/>
                <a:gd name="T27" fmla="*/ 504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1" h="1218">
                  <a:moveTo>
                    <a:pt x="1211" y="504"/>
                  </a:moveTo>
                  <a:cubicBezTo>
                    <a:pt x="1161" y="218"/>
                    <a:pt x="910" y="0"/>
                    <a:pt x="610" y="0"/>
                  </a:cubicBezTo>
                  <a:cubicBezTo>
                    <a:pt x="273" y="0"/>
                    <a:pt x="0" y="273"/>
                    <a:pt x="0" y="609"/>
                  </a:cubicBezTo>
                  <a:cubicBezTo>
                    <a:pt x="0" y="946"/>
                    <a:pt x="273" y="1218"/>
                    <a:pt x="610" y="1218"/>
                  </a:cubicBezTo>
                  <a:cubicBezTo>
                    <a:pt x="806" y="1218"/>
                    <a:pt x="981" y="1125"/>
                    <a:pt x="1093" y="980"/>
                  </a:cubicBezTo>
                  <a:cubicBezTo>
                    <a:pt x="948" y="870"/>
                    <a:pt x="948" y="870"/>
                    <a:pt x="948" y="870"/>
                  </a:cubicBezTo>
                  <a:cubicBezTo>
                    <a:pt x="870" y="971"/>
                    <a:pt x="748" y="1037"/>
                    <a:pt x="610" y="1037"/>
                  </a:cubicBezTo>
                  <a:cubicBezTo>
                    <a:pt x="374" y="1037"/>
                    <a:pt x="182" y="845"/>
                    <a:pt x="182" y="609"/>
                  </a:cubicBezTo>
                  <a:cubicBezTo>
                    <a:pt x="182" y="373"/>
                    <a:pt x="374" y="182"/>
                    <a:pt x="610" y="182"/>
                  </a:cubicBezTo>
                  <a:cubicBezTo>
                    <a:pt x="809" y="182"/>
                    <a:pt x="978" y="319"/>
                    <a:pt x="1025" y="504"/>
                  </a:cubicBezTo>
                  <a:cubicBezTo>
                    <a:pt x="575" y="504"/>
                    <a:pt x="575" y="504"/>
                    <a:pt x="575" y="504"/>
                  </a:cubicBezTo>
                  <a:cubicBezTo>
                    <a:pt x="575" y="686"/>
                    <a:pt x="575" y="686"/>
                    <a:pt x="575" y="686"/>
                  </a:cubicBezTo>
                  <a:cubicBezTo>
                    <a:pt x="1211" y="686"/>
                    <a:pt x="1211" y="686"/>
                    <a:pt x="1211" y="686"/>
                  </a:cubicBezTo>
                  <a:lnTo>
                    <a:pt x="1211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8" name="Freeform 7"/>
            <p:cNvSpPr>
              <a:spLocks/>
            </p:cNvSpPr>
            <p:nvPr userDrawn="1"/>
          </p:nvSpPr>
          <p:spPr bwMode="auto">
            <a:xfrm>
              <a:off x="7072" y="768"/>
              <a:ext cx="608" cy="2784"/>
            </a:xfrm>
            <a:custGeom>
              <a:avLst/>
              <a:gdLst>
                <a:gd name="T0" fmla="*/ 182 w 348"/>
                <a:gd name="T1" fmla="*/ 1182 h 1592"/>
                <a:gd name="T2" fmla="*/ 182 w 348"/>
                <a:gd name="T3" fmla="*/ 0 h 1592"/>
                <a:gd name="T4" fmla="*/ 0 w 348"/>
                <a:gd name="T5" fmla="*/ 0 h 1592"/>
                <a:gd name="T6" fmla="*/ 0 w 348"/>
                <a:gd name="T7" fmla="*/ 1182 h 1592"/>
                <a:gd name="T8" fmla="*/ 245 w 348"/>
                <a:gd name="T9" fmla="*/ 1592 h 1592"/>
                <a:gd name="T10" fmla="*/ 348 w 348"/>
                <a:gd name="T11" fmla="*/ 1443 h 1592"/>
                <a:gd name="T12" fmla="*/ 182 w 348"/>
                <a:gd name="T13" fmla="*/ 1182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1592">
                  <a:moveTo>
                    <a:pt x="182" y="1182"/>
                  </a:move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82"/>
                    <a:pt x="0" y="1182"/>
                    <a:pt x="0" y="1182"/>
                  </a:cubicBezTo>
                  <a:cubicBezTo>
                    <a:pt x="0" y="1374"/>
                    <a:pt x="89" y="1490"/>
                    <a:pt x="245" y="1592"/>
                  </a:cubicBezTo>
                  <a:cubicBezTo>
                    <a:pt x="348" y="1443"/>
                    <a:pt x="348" y="1443"/>
                    <a:pt x="348" y="1443"/>
                  </a:cubicBezTo>
                  <a:cubicBezTo>
                    <a:pt x="242" y="1370"/>
                    <a:pt x="182" y="1314"/>
                    <a:pt x="182" y="11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9" name="Freeform 8"/>
            <p:cNvSpPr>
              <a:spLocks/>
            </p:cNvSpPr>
            <p:nvPr userDrawn="1"/>
          </p:nvSpPr>
          <p:spPr bwMode="auto">
            <a:xfrm>
              <a:off x="2432" y="1424"/>
              <a:ext cx="1909" cy="2097"/>
            </a:xfrm>
            <a:custGeom>
              <a:avLst/>
              <a:gdLst>
                <a:gd name="T0" fmla="*/ 1092 w 1092"/>
                <a:gd name="T1" fmla="*/ 503 h 1199"/>
                <a:gd name="T2" fmla="*/ 587 w 1092"/>
                <a:gd name="T3" fmla="*/ 0 h 1199"/>
                <a:gd name="T4" fmla="*/ 182 w 1092"/>
                <a:gd name="T5" fmla="*/ 166 h 1199"/>
                <a:gd name="T6" fmla="*/ 182 w 1092"/>
                <a:gd name="T7" fmla="*/ 49 h 1199"/>
                <a:gd name="T8" fmla="*/ 0 w 1092"/>
                <a:gd name="T9" fmla="*/ 49 h 1199"/>
                <a:gd name="T10" fmla="*/ 0 w 1092"/>
                <a:gd name="T11" fmla="*/ 685 h 1199"/>
                <a:gd name="T12" fmla="*/ 182 w 1092"/>
                <a:gd name="T13" fmla="*/ 685 h 1199"/>
                <a:gd name="T14" fmla="*/ 182 w 1092"/>
                <a:gd name="T15" fmla="*/ 535 h 1199"/>
                <a:gd name="T16" fmla="*/ 587 w 1092"/>
                <a:gd name="T17" fmla="*/ 181 h 1199"/>
                <a:gd name="T18" fmla="*/ 910 w 1092"/>
                <a:gd name="T19" fmla="*/ 503 h 1199"/>
                <a:gd name="T20" fmla="*/ 910 w 1092"/>
                <a:gd name="T21" fmla="*/ 1199 h 1199"/>
                <a:gd name="T22" fmla="*/ 1092 w 1092"/>
                <a:gd name="T23" fmla="*/ 1199 h 1199"/>
                <a:gd name="T24" fmla="*/ 1092 w 1092"/>
                <a:gd name="T25" fmla="*/ 503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2" h="1199">
                  <a:moveTo>
                    <a:pt x="1092" y="503"/>
                  </a:moveTo>
                  <a:cubicBezTo>
                    <a:pt x="1092" y="222"/>
                    <a:pt x="865" y="0"/>
                    <a:pt x="587" y="0"/>
                  </a:cubicBezTo>
                  <a:cubicBezTo>
                    <a:pt x="429" y="0"/>
                    <a:pt x="286" y="63"/>
                    <a:pt x="182" y="166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85"/>
                    <a:pt x="0" y="685"/>
                    <a:pt x="0" y="685"/>
                  </a:cubicBezTo>
                  <a:cubicBezTo>
                    <a:pt x="182" y="685"/>
                    <a:pt x="182" y="685"/>
                    <a:pt x="182" y="685"/>
                  </a:cubicBezTo>
                  <a:cubicBezTo>
                    <a:pt x="182" y="535"/>
                    <a:pt x="182" y="535"/>
                    <a:pt x="182" y="535"/>
                  </a:cubicBezTo>
                  <a:cubicBezTo>
                    <a:pt x="210" y="389"/>
                    <a:pt x="339" y="181"/>
                    <a:pt x="587" y="181"/>
                  </a:cubicBezTo>
                  <a:cubicBezTo>
                    <a:pt x="764" y="181"/>
                    <a:pt x="910" y="322"/>
                    <a:pt x="910" y="503"/>
                  </a:cubicBezTo>
                  <a:cubicBezTo>
                    <a:pt x="910" y="1199"/>
                    <a:pt x="910" y="1199"/>
                    <a:pt x="910" y="1199"/>
                  </a:cubicBezTo>
                  <a:cubicBezTo>
                    <a:pt x="1092" y="1199"/>
                    <a:pt x="1092" y="1199"/>
                    <a:pt x="1092" y="1199"/>
                  </a:cubicBezTo>
                  <a:lnTo>
                    <a:pt x="1092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0" name="Retângulo 19">
            <a:extLst>
              <a:ext uri="{FF2B5EF4-FFF2-40B4-BE49-F238E27FC236}">
                <a16:creationId xmlns:a16="http://schemas.microsoft.com/office/drawing/2014/main" id="{934BDEE6-ACB4-484B-AEE1-91EBFE7F18EB}"/>
              </a:ext>
            </a:extLst>
          </p:cNvPr>
          <p:cNvSpPr/>
          <p:nvPr userDrawn="1"/>
        </p:nvSpPr>
        <p:spPr>
          <a:xfrm>
            <a:off x="6776448" y="6241909"/>
            <a:ext cx="38883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EMPRESA: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UNIDADE EMISSORA: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DESTINATÁRIO: </a:t>
            </a: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F5D13C40-A8F8-41B2-BD49-C5E27D55E08F}"/>
              </a:ext>
            </a:extLst>
          </p:cNvPr>
          <p:cNvSpPr txBox="1">
            <a:spLocks/>
          </p:cNvSpPr>
          <p:nvPr userDrawn="1"/>
        </p:nvSpPr>
        <p:spPr>
          <a:xfrm>
            <a:off x="9888583" y="215981"/>
            <a:ext cx="1812561" cy="64124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1200" b="1"/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28499492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D4C6-EA1E-7748-8D26-B44A63FDFE33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07B56818-5ED6-455C-BA7C-AE2E6717809C}"/>
              </a:ext>
            </a:extLst>
          </p:cNvPr>
          <p:cNvSpPr/>
          <p:nvPr userDrawn="1"/>
        </p:nvSpPr>
        <p:spPr>
          <a:xfrm>
            <a:off x="6776448" y="6241909"/>
            <a:ext cx="38883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EMPRESA: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UNIDADE EMISSORA: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DESTINATÁRIO: 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C63514E-DFF2-430D-AF61-96D057DBBE20}"/>
              </a:ext>
            </a:extLst>
          </p:cNvPr>
          <p:cNvSpPr txBox="1">
            <a:spLocks/>
          </p:cNvSpPr>
          <p:nvPr userDrawn="1"/>
        </p:nvSpPr>
        <p:spPr>
          <a:xfrm>
            <a:off x="9888583" y="215981"/>
            <a:ext cx="1812561" cy="64124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1200" b="1"/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4179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F55B-9869-0E45-B986-8EB86A00C15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029E96AF-8CC0-44B2-A184-C10F55900A7C}"/>
              </a:ext>
            </a:extLst>
          </p:cNvPr>
          <p:cNvSpPr/>
          <p:nvPr userDrawn="1"/>
        </p:nvSpPr>
        <p:spPr>
          <a:xfrm>
            <a:off x="6776448" y="6241909"/>
            <a:ext cx="38883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EMPRESA: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UNIDADE EMISSORA: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DESTINATÁRIO: 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40CBB091-4E9F-44CB-B7ED-B4D7CD5AA44C}"/>
              </a:ext>
            </a:extLst>
          </p:cNvPr>
          <p:cNvSpPr txBox="1">
            <a:spLocks/>
          </p:cNvSpPr>
          <p:nvPr userDrawn="1"/>
        </p:nvSpPr>
        <p:spPr>
          <a:xfrm>
            <a:off x="9888583" y="215981"/>
            <a:ext cx="1812561" cy="64124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1200" b="1"/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2925687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1C19-7526-424E-BFA6-F826B78A7CB0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6D05CA4A-317B-43B0-A6DB-8E2CA206379A}"/>
              </a:ext>
            </a:extLst>
          </p:cNvPr>
          <p:cNvSpPr/>
          <p:nvPr userDrawn="1"/>
        </p:nvSpPr>
        <p:spPr>
          <a:xfrm>
            <a:off x="6776448" y="6241909"/>
            <a:ext cx="38883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EMPRESA: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UNIDADE EMISSORA: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DESTINATÁRIO: 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ED81A96-E02D-403F-92B6-805F1DF90CF1}"/>
              </a:ext>
            </a:extLst>
          </p:cNvPr>
          <p:cNvSpPr txBox="1">
            <a:spLocks/>
          </p:cNvSpPr>
          <p:nvPr userDrawn="1"/>
        </p:nvSpPr>
        <p:spPr>
          <a:xfrm>
            <a:off x="9888583" y="215981"/>
            <a:ext cx="1812561" cy="64124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1200" b="1"/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66417354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Mess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0FF18-AC50-3142-9EF1-53E30D3BF1C5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845391" y="-394416"/>
            <a:ext cx="878042" cy="304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211" y="1905918"/>
            <a:ext cx="7606614" cy="3577306"/>
          </a:xfrm>
        </p:spPr>
        <p:txBody>
          <a:bodyPr/>
          <a:lstStyle>
            <a:lvl1pPr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5D228D80-0FA7-4B0C-9A74-62E26DE39C41}"/>
              </a:ext>
            </a:extLst>
          </p:cNvPr>
          <p:cNvSpPr/>
          <p:nvPr userDrawn="1"/>
        </p:nvSpPr>
        <p:spPr>
          <a:xfrm>
            <a:off x="6776448" y="6241909"/>
            <a:ext cx="38883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EMPRESA: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UNIDADE EMISSORA: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DESTINATÁRIO: 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7D4A904-163E-4FF1-95AE-FDDDD31413E6}"/>
              </a:ext>
            </a:extLst>
          </p:cNvPr>
          <p:cNvSpPr txBox="1">
            <a:spLocks/>
          </p:cNvSpPr>
          <p:nvPr userDrawn="1"/>
        </p:nvSpPr>
        <p:spPr>
          <a:xfrm>
            <a:off x="9888583" y="215981"/>
            <a:ext cx="1812561" cy="64124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1200" b="1"/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18741135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686B6-A166-D84A-95C6-F9F4B2599B87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A992FDE3-317D-4E5B-A1B5-DA94023F70B4}"/>
              </a:ext>
            </a:extLst>
          </p:cNvPr>
          <p:cNvSpPr/>
          <p:nvPr userDrawn="1"/>
        </p:nvSpPr>
        <p:spPr>
          <a:xfrm>
            <a:off x="6776448" y="6241909"/>
            <a:ext cx="38883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EMPRESA: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UNIDADE EMISSORA: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DESTINATÁRIO: 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2EACCC5-7D3C-416C-9E2C-8C64820DE093}"/>
              </a:ext>
            </a:extLst>
          </p:cNvPr>
          <p:cNvSpPr txBox="1">
            <a:spLocks/>
          </p:cNvSpPr>
          <p:nvPr userDrawn="1"/>
        </p:nvSpPr>
        <p:spPr>
          <a:xfrm>
            <a:off x="9888583" y="215981"/>
            <a:ext cx="1812561" cy="64124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1200" b="1"/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71407382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7F53D-92EE-B146-A309-B3AE8F8662FA}" type="datetime1">
              <a:rPr lang="en-GB" smtClean="0"/>
              <a:pPr/>
              <a:t>11/09/2023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A00BEE46-D7DF-4F68-AB95-2902D0D8F27F}"/>
              </a:ext>
            </a:extLst>
          </p:cNvPr>
          <p:cNvSpPr/>
          <p:nvPr userDrawn="1"/>
        </p:nvSpPr>
        <p:spPr>
          <a:xfrm>
            <a:off x="6776448" y="6241909"/>
            <a:ext cx="38883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EMPRESA: Enel Distribuição São Paulo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UNIDADE EMISSORA: HSEQ</a:t>
            </a:r>
          </a:p>
          <a:p>
            <a:pPr algn="l">
              <a:lnSpc>
                <a:spcPct val="100000"/>
              </a:lnSpc>
            </a:pPr>
            <a:r>
              <a:rPr lang="en-GB" sz="1000" b="0">
                <a:solidFill>
                  <a:schemeClr val="bg1">
                    <a:lumMod val="50000"/>
                  </a:schemeClr>
                </a:solidFill>
              </a:rPr>
              <a:t>DESTINATÁRIO: RD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251535F-0422-43EC-BCF3-F3CA0D8FC913}"/>
              </a:ext>
            </a:extLst>
          </p:cNvPr>
          <p:cNvSpPr txBox="1">
            <a:spLocks/>
          </p:cNvSpPr>
          <p:nvPr userDrawn="1"/>
        </p:nvSpPr>
        <p:spPr>
          <a:xfrm>
            <a:off x="9888583" y="215981"/>
            <a:ext cx="1812561" cy="641244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1200" b="1"/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1754723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4146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AF9A5F-C6A4-4B25-AF37-6BE8D38C6CD1}" type="datetime1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11/09/2023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D2235E-0982-3B42-A838-A74550CD4449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C6C6C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1" y="1085368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956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33990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3411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1377243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15027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379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1320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/>
              <a:t>Agenda</a:t>
            </a:r>
            <a:endParaRPr lang="en-GB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01. Click to add chapter title</a:t>
            </a:r>
            <a:endParaRPr lang="it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02. Click to add chapter title</a:t>
            </a:r>
            <a:endParaRPr lang="it-IT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03. Click to add chapter title</a:t>
            </a:r>
            <a:endParaRPr lang="it-IT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04. Click to add chapter title</a:t>
            </a:r>
            <a:endParaRPr lang="it-IT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05. Click to add chapter title</a:t>
            </a:r>
            <a:endParaRPr lang="it-IT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06. Click to add chapter title</a:t>
            </a:r>
            <a:endParaRPr lang="it-IT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07. Click to add chapter title</a:t>
            </a:r>
            <a:endParaRPr lang="it-IT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08. Click to add chapter title</a:t>
            </a:r>
            <a:endParaRPr lang="it-IT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97168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0830813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871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/>
              <a:t>Agenda</a:t>
            </a:r>
            <a:endParaRPr lang="en-GB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01. Click to add chapter title</a:t>
            </a:r>
            <a:endParaRPr lang="it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02. Click to add chapter title</a:t>
            </a:r>
            <a:endParaRPr lang="it-IT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03. Click to add chapter title</a:t>
            </a:r>
            <a:endParaRPr lang="it-IT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04. Click to add chapter title</a:t>
            </a:r>
            <a:endParaRPr lang="it-IT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05. Click to add chapter title</a:t>
            </a:r>
            <a:endParaRPr lang="it-IT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06. Click to add chapter title</a:t>
            </a:r>
            <a:endParaRPr lang="it-IT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07. Click to add chapter title</a:t>
            </a:r>
            <a:endParaRPr lang="it-IT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08. Click to add chapter title</a:t>
            </a:r>
            <a:endParaRPr lang="it-IT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0025575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4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38142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73364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genda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11829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Key Point - Full image">
    <p:bg>
      <p:bgPr>
        <a:solidFill>
          <a:srgbClr val="C6C6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pt-BR"/>
              <a:t>Clique no ícone para adicionar uma imagem</a:t>
            </a:r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25966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90941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4335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58403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053664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014179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162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6051264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36840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8009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20317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0319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03664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4458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5940612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60900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0727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06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8031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/>
              <a:t>Agenda</a:t>
            </a:r>
            <a:endParaRPr lang="en-GB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01. Click to add chapter title</a:t>
            </a:r>
            <a:endParaRPr lang="it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02. Click to add chapter title</a:t>
            </a:r>
            <a:endParaRPr lang="it-IT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03. Click to add chapter title</a:t>
            </a:r>
            <a:endParaRPr lang="it-IT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04. Click to add chapter title</a:t>
            </a:r>
            <a:endParaRPr lang="it-IT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05. Click to add chapter title</a:t>
            </a:r>
            <a:endParaRPr lang="it-IT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06. Click to add chapter title</a:t>
            </a:r>
            <a:endParaRPr lang="it-IT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07. Click to add chapter title</a:t>
            </a:r>
            <a:endParaRPr lang="it-IT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08. Click to add chapter title</a:t>
            </a:r>
            <a:endParaRPr lang="it-IT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2925585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3120428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37317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4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43686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62897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genda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87842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Key Point - Full image">
    <p:bg>
      <p:bgPr>
        <a:solidFill>
          <a:srgbClr val="C6C6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pt-BR"/>
              <a:t>Clique no ícone para adicionar uma imagem</a:t>
            </a:r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02187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21321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03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oleObject" Target="../embeddings/oleObject22.bin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tags" Target="../tags/tag27.xml"/><Relationship Id="rId5" Type="http://schemas.openxmlformats.org/officeDocument/2006/relationships/slideLayout" Target="../slideLayouts/slideLayout185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Relationship Id="rId14" Type="http://schemas.openxmlformats.org/officeDocument/2006/relationships/image" Target="../media/image7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13" Type="http://schemas.openxmlformats.org/officeDocument/2006/relationships/slideLayout" Target="../slideLayouts/slideLayout202.xml"/><Relationship Id="rId18" Type="http://schemas.openxmlformats.org/officeDocument/2006/relationships/theme" Target="../theme/theme11.xml"/><Relationship Id="rId3" Type="http://schemas.openxmlformats.org/officeDocument/2006/relationships/slideLayout" Target="../slideLayouts/slideLayout192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196.xml"/><Relationship Id="rId12" Type="http://schemas.openxmlformats.org/officeDocument/2006/relationships/slideLayout" Target="../slideLayouts/slideLayout201.xml"/><Relationship Id="rId17" Type="http://schemas.openxmlformats.org/officeDocument/2006/relationships/slideLayout" Target="../slideLayouts/slideLayout206.xml"/><Relationship Id="rId2" Type="http://schemas.openxmlformats.org/officeDocument/2006/relationships/slideLayout" Target="../slideLayouts/slideLayout191.xml"/><Relationship Id="rId16" Type="http://schemas.openxmlformats.org/officeDocument/2006/relationships/slideLayout" Target="../slideLayouts/slideLayout205.xml"/><Relationship Id="rId20" Type="http://schemas.openxmlformats.org/officeDocument/2006/relationships/oleObject" Target="../embeddings/oleObject23.bin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94.xml"/><Relationship Id="rId15" Type="http://schemas.openxmlformats.org/officeDocument/2006/relationships/slideLayout" Target="../slideLayouts/slideLayout204.xml"/><Relationship Id="rId10" Type="http://schemas.openxmlformats.org/officeDocument/2006/relationships/slideLayout" Target="../slideLayouts/slideLayout199.xml"/><Relationship Id="rId19" Type="http://schemas.openxmlformats.org/officeDocument/2006/relationships/tags" Target="../tags/tag28.xml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Relationship Id="rId14" Type="http://schemas.openxmlformats.org/officeDocument/2006/relationships/slideLayout" Target="../slideLayouts/slideLayout203.xml"/><Relationship Id="rId22" Type="http://schemas.openxmlformats.org/officeDocument/2006/relationships/image" Target="../media/image7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4.xml"/><Relationship Id="rId13" Type="http://schemas.openxmlformats.org/officeDocument/2006/relationships/image" Target="../media/image12.emf"/><Relationship Id="rId3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3.xml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208.xml"/><Relationship Id="rId1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12.xml"/><Relationship Id="rId11" Type="http://schemas.openxmlformats.org/officeDocument/2006/relationships/tags" Target="../tags/tag29.xml"/><Relationship Id="rId5" Type="http://schemas.openxmlformats.org/officeDocument/2006/relationships/slideLayout" Target="../slideLayouts/slideLayout211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210.xml"/><Relationship Id="rId9" Type="http://schemas.openxmlformats.org/officeDocument/2006/relationships/slideLayout" Target="../slideLayouts/slideLayout215.xml"/><Relationship Id="rId14" Type="http://schemas.openxmlformats.org/officeDocument/2006/relationships/image" Target="../media/image7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13" Type="http://schemas.openxmlformats.org/officeDocument/2006/relationships/image" Target="../media/image5.emf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ags" Target="../tags/tag30.xml"/><Relationship Id="rId5" Type="http://schemas.openxmlformats.org/officeDocument/2006/relationships/slideLayout" Target="../slideLayouts/slideLayout220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Relationship Id="rId14" Type="http://schemas.openxmlformats.org/officeDocument/2006/relationships/image" Target="../media/image7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2.xml"/><Relationship Id="rId13" Type="http://schemas.openxmlformats.org/officeDocument/2006/relationships/slideLayout" Target="../slideLayouts/slideLayout237.xml"/><Relationship Id="rId18" Type="http://schemas.openxmlformats.org/officeDocument/2006/relationships/slideLayout" Target="../slideLayouts/slideLayout242.xml"/><Relationship Id="rId26" Type="http://schemas.openxmlformats.org/officeDocument/2006/relationships/oleObject" Target="../embeddings/oleObject26.bin"/><Relationship Id="rId3" Type="http://schemas.openxmlformats.org/officeDocument/2006/relationships/slideLayout" Target="../slideLayouts/slideLayout227.xml"/><Relationship Id="rId21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31.xml"/><Relationship Id="rId12" Type="http://schemas.openxmlformats.org/officeDocument/2006/relationships/slideLayout" Target="../slideLayouts/slideLayout236.xml"/><Relationship Id="rId17" Type="http://schemas.openxmlformats.org/officeDocument/2006/relationships/slideLayout" Target="../slideLayouts/slideLayout241.xml"/><Relationship Id="rId25" Type="http://schemas.openxmlformats.org/officeDocument/2006/relationships/tags" Target="../tags/tag31.xml"/><Relationship Id="rId2" Type="http://schemas.openxmlformats.org/officeDocument/2006/relationships/slideLayout" Target="../slideLayouts/slideLayout226.xml"/><Relationship Id="rId16" Type="http://schemas.openxmlformats.org/officeDocument/2006/relationships/slideLayout" Target="../slideLayouts/slideLayout240.xml"/><Relationship Id="rId20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30.xml"/><Relationship Id="rId11" Type="http://schemas.openxmlformats.org/officeDocument/2006/relationships/slideLayout" Target="../slideLayouts/slideLayout235.xml"/><Relationship Id="rId24" Type="http://schemas.openxmlformats.org/officeDocument/2006/relationships/theme" Target="../theme/theme14.xml"/><Relationship Id="rId5" Type="http://schemas.openxmlformats.org/officeDocument/2006/relationships/slideLayout" Target="../slideLayouts/slideLayout229.xml"/><Relationship Id="rId15" Type="http://schemas.openxmlformats.org/officeDocument/2006/relationships/slideLayout" Target="../slideLayouts/slideLayout239.xml"/><Relationship Id="rId23" Type="http://schemas.openxmlformats.org/officeDocument/2006/relationships/slideLayout" Target="../slideLayouts/slideLayout247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234.xml"/><Relationship Id="rId19" Type="http://schemas.openxmlformats.org/officeDocument/2006/relationships/slideLayout" Target="../slideLayouts/slideLayout243.xml"/><Relationship Id="rId4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33.xml"/><Relationship Id="rId14" Type="http://schemas.openxmlformats.org/officeDocument/2006/relationships/slideLayout" Target="../slideLayouts/slideLayout238.xml"/><Relationship Id="rId22" Type="http://schemas.openxmlformats.org/officeDocument/2006/relationships/slideLayout" Target="../slideLayouts/slideLayout246.xml"/><Relationship Id="rId27" Type="http://schemas.openxmlformats.org/officeDocument/2006/relationships/image" Target="../media/image1.emf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5.xml"/><Relationship Id="rId13" Type="http://schemas.openxmlformats.org/officeDocument/2006/relationships/oleObject" Target="../embeddings/oleObject27.bin"/><Relationship Id="rId3" Type="http://schemas.openxmlformats.org/officeDocument/2006/relationships/slideLayout" Target="../slideLayouts/slideLayout250.xml"/><Relationship Id="rId7" Type="http://schemas.openxmlformats.org/officeDocument/2006/relationships/slideLayout" Target="../slideLayouts/slideLayout254.xml"/><Relationship Id="rId12" Type="http://schemas.openxmlformats.org/officeDocument/2006/relationships/tags" Target="../tags/tag32.xml"/><Relationship Id="rId2" Type="http://schemas.openxmlformats.org/officeDocument/2006/relationships/slideLayout" Target="../slideLayouts/slideLayout249.xml"/><Relationship Id="rId1" Type="http://schemas.openxmlformats.org/officeDocument/2006/relationships/slideLayout" Target="../slideLayouts/slideLayout248.xml"/><Relationship Id="rId6" Type="http://schemas.openxmlformats.org/officeDocument/2006/relationships/slideLayout" Target="../slideLayouts/slideLayout253.xml"/><Relationship Id="rId11" Type="http://schemas.openxmlformats.org/officeDocument/2006/relationships/theme" Target="../theme/theme15.xml"/><Relationship Id="rId5" Type="http://schemas.openxmlformats.org/officeDocument/2006/relationships/slideLayout" Target="../slideLayouts/slideLayout252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257.xml"/><Relationship Id="rId4" Type="http://schemas.openxmlformats.org/officeDocument/2006/relationships/slideLayout" Target="../slideLayouts/slideLayout251.xml"/><Relationship Id="rId9" Type="http://schemas.openxmlformats.org/officeDocument/2006/relationships/slideLayout" Target="../slideLayouts/slideLayout256.xml"/><Relationship Id="rId14" Type="http://schemas.openxmlformats.org/officeDocument/2006/relationships/image" Target="../media/image5.emf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5.xml"/><Relationship Id="rId13" Type="http://schemas.openxmlformats.org/officeDocument/2006/relationships/slideLayout" Target="../slideLayouts/slideLayout270.xml"/><Relationship Id="rId18" Type="http://schemas.openxmlformats.org/officeDocument/2006/relationships/slideLayout" Target="../slideLayouts/slideLayout275.xml"/><Relationship Id="rId26" Type="http://schemas.openxmlformats.org/officeDocument/2006/relationships/oleObject" Target="../embeddings/oleObject28.bin"/><Relationship Id="rId3" Type="http://schemas.openxmlformats.org/officeDocument/2006/relationships/slideLayout" Target="../slideLayouts/slideLayout260.xml"/><Relationship Id="rId21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64.xml"/><Relationship Id="rId12" Type="http://schemas.openxmlformats.org/officeDocument/2006/relationships/slideLayout" Target="../slideLayouts/slideLayout269.xml"/><Relationship Id="rId17" Type="http://schemas.openxmlformats.org/officeDocument/2006/relationships/slideLayout" Target="../slideLayouts/slideLayout274.xml"/><Relationship Id="rId25" Type="http://schemas.openxmlformats.org/officeDocument/2006/relationships/tags" Target="../tags/tag33.xml"/><Relationship Id="rId2" Type="http://schemas.openxmlformats.org/officeDocument/2006/relationships/slideLayout" Target="../slideLayouts/slideLayout259.xml"/><Relationship Id="rId16" Type="http://schemas.openxmlformats.org/officeDocument/2006/relationships/slideLayout" Target="../slideLayouts/slideLayout273.xml"/><Relationship Id="rId20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58.xml"/><Relationship Id="rId6" Type="http://schemas.openxmlformats.org/officeDocument/2006/relationships/slideLayout" Target="../slideLayouts/slideLayout263.xml"/><Relationship Id="rId11" Type="http://schemas.openxmlformats.org/officeDocument/2006/relationships/slideLayout" Target="../slideLayouts/slideLayout268.xml"/><Relationship Id="rId24" Type="http://schemas.openxmlformats.org/officeDocument/2006/relationships/theme" Target="../theme/theme16.xml"/><Relationship Id="rId5" Type="http://schemas.openxmlformats.org/officeDocument/2006/relationships/slideLayout" Target="../slideLayouts/slideLayout262.xml"/><Relationship Id="rId15" Type="http://schemas.openxmlformats.org/officeDocument/2006/relationships/slideLayout" Target="../slideLayouts/slideLayout272.xml"/><Relationship Id="rId23" Type="http://schemas.openxmlformats.org/officeDocument/2006/relationships/slideLayout" Target="../slideLayouts/slideLayout280.xml"/><Relationship Id="rId28" Type="http://schemas.openxmlformats.org/officeDocument/2006/relationships/image" Target="../media/image16.png"/><Relationship Id="rId10" Type="http://schemas.openxmlformats.org/officeDocument/2006/relationships/slideLayout" Target="../slideLayouts/slideLayout267.xml"/><Relationship Id="rId19" Type="http://schemas.openxmlformats.org/officeDocument/2006/relationships/slideLayout" Target="../slideLayouts/slideLayout276.xml"/><Relationship Id="rId4" Type="http://schemas.openxmlformats.org/officeDocument/2006/relationships/slideLayout" Target="../slideLayouts/slideLayout261.xml"/><Relationship Id="rId9" Type="http://schemas.openxmlformats.org/officeDocument/2006/relationships/slideLayout" Target="../slideLayouts/slideLayout266.xml"/><Relationship Id="rId14" Type="http://schemas.openxmlformats.org/officeDocument/2006/relationships/slideLayout" Target="../slideLayouts/slideLayout271.xml"/><Relationship Id="rId22" Type="http://schemas.openxmlformats.org/officeDocument/2006/relationships/slideLayout" Target="../slideLayouts/slideLayout279.xml"/><Relationship Id="rId27" Type="http://schemas.openxmlformats.org/officeDocument/2006/relationships/image" Target="../media/image5.emf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8.xml"/><Relationship Id="rId13" Type="http://schemas.openxmlformats.org/officeDocument/2006/relationships/slideLayout" Target="../slideLayouts/slideLayout293.xml"/><Relationship Id="rId18" Type="http://schemas.openxmlformats.org/officeDocument/2006/relationships/slideLayout" Target="../slideLayouts/slideLayout298.xml"/><Relationship Id="rId26" Type="http://schemas.openxmlformats.org/officeDocument/2006/relationships/oleObject" Target="../embeddings/oleObject52.bin"/><Relationship Id="rId3" Type="http://schemas.openxmlformats.org/officeDocument/2006/relationships/slideLayout" Target="../slideLayouts/slideLayout283.xml"/><Relationship Id="rId21" Type="http://schemas.openxmlformats.org/officeDocument/2006/relationships/slideLayout" Target="../slideLayouts/slideLayout301.xml"/><Relationship Id="rId7" Type="http://schemas.openxmlformats.org/officeDocument/2006/relationships/slideLayout" Target="../slideLayouts/slideLayout287.xml"/><Relationship Id="rId12" Type="http://schemas.openxmlformats.org/officeDocument/2006/relationships/slideLayout" Target="../slideLayouts/slideLayout292.xml"/><Relationship Id="rId17" Type="http://schemas.openxmlformats.org/officeDocument/2006/relationships/slideLayout" Target="../slideLayouts/slideLayout297.xml"/><Relationship Id="rId25" Type="http://schemas.openxmlformats.org/officeDocument/2006/relationships/tags" Target="../tags/tag57.xml"/><Relationship Id="rId2" Type="http://schemas.openxmlformats.org/officeDocument/2006/relationships/slideLayout" Target="../slideLayouts/slideLayout282.xml"/><Relationship Id="rId16" Type="http://schemas.openxmlformats.org/officeDocument/2006/relationships/slideLayout" Target="../slideLayouts/slideLayout296.xml"/><Relationship Id="rId20" Type="http://schemas.openxmlformats.org/officeDocument/2006/relationships/slideLayout" Target="../slideLayouts/slideLayout300.xml"/><Relationship Id="rId1" Type="http://schemas.openxmlformats.org/officeDocument/2006/relationships/slideLayout" Target="../slideLayouts/slideLayout281.xml"/><Relationship Id="rId6" Type="http://schemas.openxmlformats.org/officeDocument/2006/relationships/slideLayout" Target="../slideLayouts/slideLayout286.xml"/><Relationship Id="rId11" Type="http://schemas.openxmlformats.org/officeDocument/2006/relationships/slideLayout" Target="../slideLayouts/slideLayout291.xml"/><Relationship Id="rId24" Type="http://schemas.openxmlformats.org/officeDocument/2006/relationships/theme" Target="../theme/theme17.xml"/><Relationship Id="rId5" Type="http://schemas.openxmlformats.org/officeDocument/2006/relationships/slideLayout" Target="../slideLayouts/slideLayout285.xml"/><Relationship Id="rId15" Type="http://schemas.openxmlformats.org/officeDocument/2006/relationships/slideLayout" Target="../slideLayouts/slideLayout295.xml"/><Relationship Id="rId23" Type="http://schemas.openxmlformats.org/officeDocument/2006/relationships/slideLayout" Target="../slideLayouts/slideLayout30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290.xml"/><Relationship Id="rId19" Type="http://schemas.openxmlformats.org/officeDocument/2006/relationships/slideLayout" Target="../slideLayouts/slideLayout299.xml"/><Relationship Id="rId4" Type="http://schemas.openxmlformats.org/officeDocument/2006/relationships/slideLayout" Target="../slideLayouts/slideLayout284.xml"/><Relationship Id="rId9" Type="http://schemas.openxmlformats.org/officeDocument/2006/relationships/slideLayout" Target="../slideLayouts/slideLayout289.xml"/><Relationship Id="rId14" Type="http://schemas.openxmlformats.org/officeDocument/2006/relationships/slideLayout" Target="../slideLayouts/slideLayout294.xml"/><Relationship Id="rId22" Type="http://schemas.openxmlformats.org/officeDocument/2006/relationships/slideLayout" Target="../slideLayouts/slideLayout302.xml"/><Relationship Id="rId27" Type="http://schemas.openxmlformats.org/officeDocument/2006/relationships/image" Target="../media/image1.emf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1.xml"/><Relationship Id="rId13" Type="http://schemas.openxmlformats.org/officeDocument/2006/relationships/slideLayout" Target="../slideLayouts/slideLayout316.xml"/><Relationship Id="rId18" Type="http://schemas.openxmlformats.org/officeDocument/2006/relationships/slideLayout" Target="../slideLayouts/slideLayout321.xml"/><Relationship Id="rId26" Type="http://schemas.openxmlformats.org/officeDocument/2006/relationships/oleObject" Target="../embeddings/oleObject53.bin"/><Relationship Id="rId3" Type="http://schemas.openxmlformats.org/officeDocument/2006/relationships/slideLayout" Target="../slideLayouts/slideLayout306.xml"/><Relationship Id="rId21" Type="http://schemas.openxmlformats.org/officeDocument/2006/relationships/slideLayout" Target="../slideLayouts/slideLayout324.xml"/><Relationship Id="rId7" Type="http://schemas.openxmlformats.org/officeDocument/2006/relationships/slideLayout" Target="../slideLayouts/slideLayout310.xml"/><Relationship Id="rId12" Type="http://schemas.openxmlformats.org/officeDocument/2006/relationships/slideLayout" Target="../slideLayouts/slideLayout315.xml"/><Relationship Id="rId17" Type="http://schemas.openxmlformats.org/officeDocument/2006/relationships/slideLayout" Target="../slideLayouts/slideLayout320.xml"/><Relationship Id="rId25" Type="http://schemas.openxmlformats.org/officeDocument/2006/relationships/tags" Target="../tags/tag58.xml"/><Relationship Id="rId2" Type="http://schemas.openxmlformats.org/officeDocument/2006/relationships/slideLayout" Target="../slideLayouts/slideLayout305.xml"/><Relationship Id="rId16" Type="http://schemas.openxmlformats.org/officeDocument/2006/relationships/slideLayout" Target="../slideLayouts/slideLayout319.xml"/><Relationship Id="rId20" Type="http://schemas.openxmlformats.org/officeDocument/2006/relationships/slideLayout" Target="../slideLayouts/slideLayout323.xml"/><Relationship Id="rId1" Type="http://schemas.openxmlformats.org/officeDocument/2006/relationships/slideLayout" Target="../slideLayouts/slideLayout304.xml"/><Relationship Id="rId6" Type="http://schemas.openxmlformats.org/officeDocument/2006/relationships/slideLayout" Target="../slideLayouts/slideLayout309.xml"/><Relationship Id="rId11" Type="http://schemas.openxmlformats.org/officeDocument/2006/relationships/slideLayout" Target="../slideLayouts/slideLayout314.xml"/><Relationship Id="rId24" Type="http://schemas.openxmlformats.org/officeDocument/2006/relationships/theme" Target="../theme/theme18.xml"/><Relationship Id="rId5" Type="http://schemas.openxmlformats.org/officeDocument/2006/relationships/slideLayout" Target="../slideLayouts/slideLayout308.xml"/><Relationship Id="rId15" Type="http://schemas.openxmlformats.org/officeDocument/2006/relationships/slideLayout" Target="../slideLayouts/slideLayout318.xml"/><Relationship Id="rId23" Type="http://schemas.openxmlformats.org/officeDocument/2006/relationships/slideLayout" Target="../slideLayouts/slideLayout326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13.xml"/><Relationship Id="rId19" Type="http://schemas.openxmlformats.org/officeDocument/2006/relationships/slideLayout" Target="../slideLayouts/slideLayout322.xml"/><Relationship Id="rId4" Type="http://schemas.openxmlformats.org/officeDocument/2006/relationships/slideLayout" Target="../slideLayouts/slideLayout307.xml"/><Relationship Id="rId9" Type="http://schemas.openxmlformats.org/officeDocument/2006/relationships/slideLayout" Target="../slideLayouts/slideLayout312.xml"/><Relationship Id="rId14" Type="http://schemas.openxmlformats.org/officeDocument/2006/relationships/slideLayout" Target="../slideLayouts/slideLayout317.xml"/><Relationship Id="rId22" Type="http://schemas.openxmlformats.org/officeDocument/2006/relationships/slideLayout" Target="../slideLayouts/slideLayout325.xml"/><Relationship Id="rId27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tags" Target="../tags/tag3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image" Target="../media/image5.emf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oleObject" Target="../embeddings/oleObject2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image" Target="../media/image5.emf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oleObject" Target="../embeddings/oleObject4.bin"/><Relationship Id="rId2" Type="http://schemas.openxmlformats.org/officeDocument/2006/relationships/slideLayout" Target="../slideLayouts/slideLayout49.xml"/><Relationship Id="rId16" Type="http://schemas.openxmlformats.org/officeDocument/2006/relationships/tags" Target="../tags/tag6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ags" Target="../tags/tag5.xml"/><Relationship Id="rId10" Type="http://schemas.openxmlformats.org/officeDocument/2006/relationships/slideLayout" Target="../slideLayouts/slideLayout57.xml"/><Relationship Id="rId19" Type="http://schemas.openxmlformats.org/officeDocument/2006/relationships/image" Target="../media/image7.jpeg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26" Type="http://schemas.openxmlformats.org/officeDocument/2006/relationships/oleObject" Target="../embeddings/oleObject5.bin"/><Relationship Id="rId3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81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tags" Target="../tags/tag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theme" Target="../theme/theme4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slideLayout" Target="../slideLayouts/slideLayout8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slideLayout" Target="../slideLayouts/slideLayout82.xml"/><Relationship Id="rId27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26" Type="http://schemas.openxmlformats.org/officeDocument/2006/relationships/theme" Target="../theme/theme5.xml"/><Relationship Id="rId3" Type="http://schemas.openxmlformats.org/officeDocument/2006/relationships/slideLayout" Target="../slideLayouts/slideLayout86.xml"/><Relationship Id="rId21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5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20" Type="http://schemas.openxmlformats.org/officeDocument/2006/relationships/slideLayout" Target="../slideLayouts/slideLayout103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24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23" Type="http://schemas.openxmlformats.org/officeDocument/2006/relationships/slideLayout" Target="../slideLayouts/slideLayout106.xml"/><Relationship Id="rId28" Type="http://schemas.openxmlformats.org/officeDocument/2006/relationships/oleObject" Target="../embeddings/oleObject6.bin"/><Relationship Id="rId10" Type="http://schemas.openxmlformats.org/officeDocument/2006/relationships/slideLayout" Target="../slideLayouts/slideLayout93.xml"/><Relationship Id="rId19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Relationship Id="rId22" Type="http://schemas.openxmlformats.org/officeDocument/2006/relationships/slideLayout" Target="../slideLayouts/slideLayout105.xml"/><Relationship Id="rId27" Type="http://schemas.openxmlformats.org/officeDocument/2006/relationships/tags" Target="../tags/tag8.xml"/><Relationship Id="rId30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image" Target="../media/image6.emf"/><Relationship Id="rId2" Type="http://schemas.openxmlformats.org/officeDocument/2006/relationships/slideLayout" Target="../slideLayouts/slideLayout110.xml"/><Relationship Id="rId16" Type="http://schemas.openxmlformats.org/officeDocument/2006/relationships/oleObject" Target="../embeddings/oleObject7.bin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5" Type="http://schemas.openxmlformats.org/officeDocument/2006/relationships/tags" Target="../tags/tag10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tags" Target="../tags/tag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18" Type="http://schemas.openxmlformats.org/officeDocument/2006/relationships/slideLayout" Target="../slideLayouts/slideLayout138.xml"/><Relationship Id="rId26" Type="http://schemas.openxmlformats.org/officeDocument/2006/relationships/oleObject" Target="../embeddings/oleObject10.bin"/><Relationship Id="rId3" Type="http://schemas.openxmlformats.org/officeDocument/2006/relationships/slideLayout" Target="../slideLayouts/slideLayout123.xml"/><Relationship Id="rId21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5" Type="http://schemas.openxmlformats.org/officeDocument/2006/relationships/tags" Target="../tags/tag14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20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24" Type="http://schemas.openxmlformats.org/officeDocument/2006/relationships/theme" Target="../theme/theme7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23" Type="http://schemas.openxmlformats.org/officeDocument/2006/relationships/slideLayout" Target="../slideLayouts/slideLayout14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Relationship Id="rId22" Type="http://schemas.openxmlformats.org/officeDocument/2006/relationships/slideLayout" Target="../slideLayouts/slideLayout142.xml"/><Relationship Id="rId27" Type="http://schemas.openxmlformats.org/officeDocument/2006/relationships/image" Target="../media/image1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3" Type="http://schemas.openxmlformats.org/officeDocument/2006/relationships/slideLayout" Target="../slideLayouts/slideLayout146.xml"/><Relationship Id="rId7" Type="http://schemas.openxmlformats.org/officeDocument/2006/relationships/tags" Target="../tags/tag15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theme" Target="../theme/theme8.xml"/><Relationship Id="rId11" Type="http://schemas.openxmlformats.org/officeDocument/2006/relationships/image" Target="../media/image14.jpeg"/><Relationship Id="rId5" Type="http://schemas.openxmlformats.org/officeDocument/2006/relationships/slideLayout" Target="../slideLayouts/slideLayout148.xml"/><Relationship Id="rId10" Type="http://schemas.openxmlformats.org/officeDocument/2006/relationships/image" Target="../media/image13.emf"/><Relationship Id="rId4" Type="http://schemas.openxmlformats.org/officeDocument/2006/relationships/slideLayout" Target="../slideLayouts/slideLayout147.xml"/><Relationship Id="rId9" Type="http://schemas.openxmlformats.org/officeDocument/2006/relationships/oleObject" Target="../embeddings/oleObject11.bin"/></Relationships>
</file>

<file path=ppt/slideMasters/_rels/slideMaster9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61.xml"/><Relationship Id="rId18" Type="http://schemas.openxmlformats.org/officeDocument/2006/relationships/slideLayout" Target="../slideLayouts/slideLayout166.xml"/><Relationship Id="rId26" Type="http://schemas.openxmlformats.org/officeDocument/2006/relationships/slideLayout" Target="../slideLayouts/slideLayout174.xml"/><Relationship Id="rId21" Type="http://schemas.openxmlformats.org/officeDocument/2006/relationships/slideLayout" Target="../slideLayouts/slideLayout169.xml"/><Relationship Id="rId34" Type="http://schemas.openxmlformats.org/officeDocument/2006/relationships/tags" Target="../tags/tag17.xml"/><Relationship Id="rId7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60.xml"/><Relationship Id="rId17" Type="http://schemas.openxmlformats.org/officeDocument/2006/relationships/slideLayout" Target="../slideLayouts/slideLayout165.xml"/><Relationship Id="rId25" Type="http://schemas.openxmlformats.org/officeDocument/2006/relationships/slideLayout" Target="../slideLayouts/slideLayout173.xml"/><Relationship Id="rId33" Type="http://schemas.openxmlformats.org/officeDocument/2006/relationships/theme" Target="../theme/theme9.xml"/><Relationship Id="rId2" Type="http://schemas.openxmlformats.org/officeDocument/2006/relationships/slideLayout" Target="../slideLayouts/slideLayout150.xml"/><Relationship Id="rId16" Type="http://schemas.openxmlformats.org/officeDocument/2006/relationships/slideLayout" Target="../slideLayouts/slideLayout164.xml"/><Relationship Id="rId20" Type="http://schemas.openxmlformats.org/officeDocument/2006/relationships/slideLayout" Target="../slideLayouts/slideLayout168.xml"/><Relationship Id="rId29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4.xml"/><Relationship Id="rId11" Type="http://schemas.openxmlformats.org/officeDocument/2006/relationships/slideLayout" Target="../slideLayouts/slideLayout159.xml"/><Relationship Id="rId24" Type="http://schemas.openxmlformats.org/officeDocument/2006/relationships/slideLayout" Target="../slideLayouts/slideLayout172.xml"/><Relationship Id="rId32" Type="http://schemas.openxmlformats.org/officeDocument/2006/relationships/slideLayout" Target="../slideLayouts/slideLayout180.xml"/><Relationship Id="rId37" Type="http://schemas.openxmlformats.org/officeDocument/2006/relationships/image" Target="../media/image16.png"/><Relationship Id="rId5" Type="http://schemas.openxmlformats.org/officeDocument/2006/relationships/slideLayout" Target="../slideLayouts/slideLayout153.xml"/><Relationship Id="rId15" Type="http://schemas.openxmlformats.org/officeDocument/2006/relationships/slideLayout" Target="../slideLayouts/slideLayout163.xml"/><Relationship Id="rId23" Type="http://schemas.openxmlformats.org/officeDocument/2006/relationships/slideLayout" Target="../slideLayouts/slideLayout171.xml"/><Relationship Id="rId28" Type="http://schemas.openxmlformats.org/officeDocument/2006/relationships/slideLayout" Target="../slideLayouts/slideLayout176.xml"/><Relationship Id="rId36" Type="http://schemas.openxmlformats.org/officeDocument/2006/relationships/image" Target="../media/image15.emf"/><Relationship Id="rId10" Type="http://schemas.openxmlformats.org/officeDocument/2006/relationships/slideLayout" Target="../slideLayouts/slideLayout158.xml"/><Relationship Id="rId19" Type="http://schemas.openxmlformats.org/officeDocument/2006/relationships/slideLayout" Target="../slideLayouts/slideLayout167.xml"/><Relationship Id="rId31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7.xml"/><Relationship Id="rId14" Type="http://schemas.openxmlformats.org/officeDocument/2006/relationships/slideLayout" Target="../slideLayouts/slideLayout162.xml"/><Relationship Id="rId22" Type="http://schemas.openxmlformats.org/officeDocument/2006/relationships/slideLayout" Target="../slideLayouts/slideLayout170.xml"/><Relationship Id="rId27" Type="http://schemas.openxmlformats.org/officeDocument/2006/relationships/slideLayout" Target="../slideLayouts/slideLayout175.xml"/><Relationship Id="rId30" Type="http://schemas.openxmlformats.org/officeDocument/2006/relationships/slideLayout" Target="../slideLayouts/slideLayout178.xml"/><Relationship Id="rId35" Type="http://schemas.openxmlformats.org/officeDocument/2006/relationships/oleObject" Target="../embeddings/oleObject12.bin"/><Relationship Id="rId8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o 7" hidden="1">
            <a:extLst>
              <a:ext uri="{FF2B5EF4-FFF2-40B4-BE49-F238E27FC236}">
                <a16:creationId xmlns:a16="http://schemas.microsoft.com/office/drawing/2014/main" id="{ADC3983C-EF5B-72F9-5852-B0F3A9BEB42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22618008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6" imgW="473" imgH="473" progId="TCLayout.ActiveDocument.1">
                  <p:embed/>
                </p:oleObj>
              </mc:Choice>
              <mc:Fallback>
                <p:oleObj name="Slide do think-cell" r:id="rId26" imgW="473" imgH="473" progId="TCLayout.ActiveDocument.1">
                  <p:embed/>
                  <p:pic>
                    <p:nvPicPr>
                      <p:cNvPr id="8" name="Objeto 7" hidden="1">
                        <a:extLst>
                          <a:ext uri="{FF2B5EF4-FFF2-40B4-BE49-F238E27FC236}">
                            <a16:creationId xmlns:a16="http://schemas.microsoft.com/office/drawing/2014/main" id="{ADC3983C-EF5B-72F9-5852-B0F3A9BEB4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/>
              <a:t>Click to edit Master Title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4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FC0C6968-1CA5-4D31-1DFB-9890D708A4D4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25514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34" r:id="rId2"/>
    <p:sldLayoutId id="2147483703" r:id="rId3"/>
    <p:sldLayoutId id="2147483706" r:id="rId4"/>
    <p:sldLayoutId id="2147483707" r:id="rId5"/>
    <p:sldLayoutId id="2147483705" r:id="rId6"/>
    <p:sldLayoutId id="2147483725" r:id="rId7"/>
    <p:sldLayoutId id="2147483726" r:id="rId8"/>
    <p:sldLayoutId id="2147483728" r:id="rId9"/>
    <p:sldLayoutId id="2147483731" r:id="rId10"/>
    <p:sldLayoutId id="2147483732" r:id="rId11"/>
    <p:sldLayoutId id="2147483733" r:id="rId12"/>
    <p:sldLayoutId id="2147483729" r:id="rId13"/>
    <p:sldLayoutId id="2147483708" r:id="rId14"/>
    <p:sldLayoutId id="2147483709" r:id="rId15"/>
    <p:sldLayoutId id="2147483710" r:id="rId16"/>
    <p:sldLayoutId id="2147483712" r:id="rId17"/>
    <p:sldLayoutId id="2147483713" r:id="rId18"/>
    <p:sldLayoutId id="2147483738" r:id="rId19"/>
    <p:sldLayoutId id="2147483739" r:id="rId20"/>
    <p:sldLayoutId id="2147483737" r:id="rId21"/>
    <p:sldLayoutId id="2147483715" r:id="rId22"/>
    <p:sldLayoutId id="2147483740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to 10" hidden="1">
            <a:extLst>
              <a:ext uri="{FF2B5EF4-FFF2-40B4-BE49-F238E27FC236}">
                <a16:creationId xmlns:a16="http://schemas.microsoft.com/office/drawing/2014/main" id="{378C7450-1602-4E26-82F8-718F2AFB829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17281534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2" imgW="395" imgH="394" progId="TCLayout.ActiveDocument.1">
                  <p:embed/>
                </p:oleObj>
              </mc:Choice>
              <mc:Fallback>
                <p:oleObj name="Slide do think-cell" r:id="rId12" imgW="395" imgH="394" progId="TCLayout.ActiveDocument.1">
                  <p:embed/>
                  <p:pic>
                    <p:nvPicPr>
                      <p:cNvPr id="11" name="Objeto 10" hidden="1">
                        <a:extLst>
                          <a:ext uri="{FF2B5EF4-FFF2-40B4-BE49-F238E27FC236}">
                            <a16:creationId xmlns:a16="http://schemas.microsoft.com/office/drawing/2014/main" id="{378C7450-1602-4E26-82F8-718F2AFB82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pt-BR" noProof="0"/>
              <a:t>Clique para editar o título mestre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2211" y="6264005"/>
            <a:ext cx="1510613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B8018B4-E1FB-B74E-A39A-4200264D9A67}" type="datetime1">
              <a:rPr lang="en-GB" noProof="0" smtClean="0"/>
              <a:pPr/>
              <a:t>11/09/2023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2825" y="6264005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9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  <p:sp>
        <p:nvSpPr>
          <p:cNvPr id="8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521F0A44-42DB-4727-A132-D46D897F3F79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54008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to 10" hidden="1">
            <a:extLst>
              <a:ext uri="{FF2B5EF4-FFF2-40B4-BE49-F238E27FC236}">
                <a16:creationId xmlns:a16="http://schemas.microsoft.com/office/drawing/2014/main" id="{2D3051F0-C4DD-8A51-6B1B-35CF30912B1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9"/>
            </p:custDataLst>
            <p:extLst>
              <p:ext uri="{D42A27DB-BD31-4B8C-83A1-F6EECF244321}">
                <p14:modId xmlns:p14="http://schemas.microsoft.com/office/powerpoint/2010/main" val="35395720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0" imgW="473" imgH="473" progId="TCLayout.ActiveDocument.1">
                  <p:embed/>
                </p:oleObj>
              </mc:Choice>
              <mc:Fallback>
                <p:oleObj name="Slide do think-cell" r:id="rId20" imgW="473" imgH="473" progId="TCLayout.ActiveDocument.1">
                  <p:embed/>
                  <p:pic>
                    <p:nvPicPr>
                      <p:cNvPr id="11" name="Objeto 10" hidden="1">
                        <a:extLst>
                          <a:ext uri="{FF2B5EF4-FFF2-40B4-BE49-F238E27FC236}">
                            <a16:creationId xmlns:a16="http://schemas.microsoft.com/office/drawing/2014/main" id="{2D3051F0-C4DD-8A51-6B1B-35CF30912B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pt-BR" noProof="0"/>
              <a:t>Clique para editar o título mestre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2211" y="6264005"/>
            <a:ext cx="1510613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B8018B4-E1FB-B74E-A39A-4200264D9A67}" type="datetime1">
              <a:rPr lang="en-GB" noProof="0" smtClean="0"/>
              <a:pPr/>
              <a:t>11/09/2023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2825" y="6264005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9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  <p:sp>
        <p:nvSpPr>
          <p:cNvPr id="8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521F0A44-42DB-4727-A132-D46D897F3F79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412047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  <p:sldLayoutId id="2147484020" r:id="rId13"/>
    <p:sldLayoutId id="2147484021" r:id="rId14"/>
    <p:sldLayoutId id="2147484022" r:id="rId15"/>
    <p:sldLayoutId id="2147484023" r:id="rId16"/>
    <p:sldLayoutId id="2147484024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to 12" hidden="1">
            <a:extLst>
              <a:ext uri="{FF2B5EF4-FFF2-40B4-BE49-F238E27FC236}">
                <a16:creationId xmlns:a16="http://schemas.microsoft.com/office/drawing/2014/main" id="{EF749216-D0B7-324E-FDA9-86AF850E05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19274244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2" imgW="444" imgH="446" progId="TCLayout.ActiveDocument.1">
                  <p:embed/>
                </p:oleObj>
              </mc:Choice>
              <mc:Fallback>
                <p:oleObj name="Slide do think-cell" r:id="rId12" imgW="444" imgH="446" progId="TCLayout.ActiveDocument.1">
                  <p:embed/>
                  <p:pic>
                    <p:nvPicPr>
                      <p:cNvPr id="13" name="Objeto 12" hidden="1">
                        <a:extLst>
                          <a:ext uri="{FF2B5EF4-FFF2-40B4-BE49-F238E27FC236}">
                            <a16:creationId xmlns:a16="http://schemas.microsoft.com/office/drawing/2014/main" id="{EF749216-D0B7-324E-FDA9-86AF850E05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pt-BR" noProof="0"/>
              <a:t>Clique para editar o título mestre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2211" y="6264005"/>
            <a:ext cx="1510613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B8018B4-E1FB-B74E-A39A-4200264D9A67}" type="datetime1">
              <a:rPr lang="en-GB" noProof="0" smtClean="0"/>
              <a:pPr/>
              <a:t>11/09/2023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2825" y="6264005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9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  <p:sp>
        <p:nvSpPr>
          <p:cNvPr id="8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521F0A44-42DB-4727-A132-D46D897F3F79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108390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to 10" hidden="1">
            <a:extLst>
              <a:ext uri="{FF2B5EF4-FFF2-40B4-BE49-F238E27FC236}">
                <a16:creationId xmlns:a16="http://schemas.microsoft.com/office/drawing/2014/main" id="{F4A5EDE4-E288-A282-A0AF-1926D6004E3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4058968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2" imgW="444" imgH="443" progId="TCLayout.ActiveDocument.1">
                  <p:embed/>
                </p:oleObj>
              </mc:Choice>
              <mc:Fallback>
                <p:oleObj name="Slide do think-cell" r:id="rId12" imgW="444" imgH="443" progId="TCLayout.ActiveDocument.1">
                  <p:embed/>
                  <p:pic>
                    <p:nvPicPr>
                      <p:cNvPr id="11" name="Objeto 10" hidden="1">
                        <a:extLst>
                          <a:ext uri="{FF2B5EF4-FFF2-40B4-BE49-F238E27FC236}">
                            <a16:creationId xmlns:a16="http://schemas.microsoft.com/office/drawing/2014/main" id="{F4A5EDE4-E288-A282-A0AF-1926D6004E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pt-BR" noProof="0"/>
              <a:t>Clique para editar o título mestre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2211" y="6264005"/>
            <a:ext cx="1510613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B8018B4-E1FB-B74E-A39A-4200264D9A67}" type="datetime1">
              <a:rPr lang="en-GB" noProof="0" smtClean="0"/>
              <a:pPr/>
              <a:t>11/09/2023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2825" y="6264005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9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  <p:sp>
        <p:nvSpPr>
          <p:cNvPr id="8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521F0A44-42DB-4727-A132-D46D897F3F79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909341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 hidden="1">
            <a:extLst>
              <a:ext uri="{FF2B5EF4-FFF2-40B4-BE49-F238E27FC236}">
                <a16:creationId xmlns:a16="http://schemas.microsoft.com/office/drawing/2014/main" id="{1A86F08C-C0E0-93A1-38D7-3E178AEB171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32539936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6" imgW="395" imgH="394" progId="TCLayout.ActiveDocument.1">
                  <p:embed/>
                </p:oleObj>
              </mc:Choice>
              <mc:Fallback>
                <p:oleObj name="Slide do think-cell" r:id="rId26" imgW="395" imgH="394" progId="TCLayout.ActiveDocument.1">
                  <p:embed/>
                  <p:pic>
                    <p:nvPicPr>
                      <p:cNvPr id="5" name="Objeto 4" hidden="1">
                        <a:extLst>
                          <a:ext uri="{FF2B5EF4-FFF2-40B4-BE49-F238E27FC236}">
                            <a16:creationId xmlns:a16="http://schemas.microsoft.com/office/drawing/2014/main" id="{1A86F08C-C0E0-93A1-38D7-3E178AEB17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/>
              <a:t>Click to edit Master Title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8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C82AEDE6-3734-6BED-5621-E91CDBD46216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464100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  <p:sldLayoutId id="2147484059" r:id="rId12"/>
    <p:sldLayoutId id="2147484060" r:id="rId13"/>
    <p:sldLayoutId id="2147484061" r:id="rId14"/>
    <p:sldLayoutId id="2147484062" r:id="rId15"/>
    <p:sldLayoutId id="2147484063" r:id="rId16"/>
    <p:sldLayoutId id="2147484064" r:id="rId17"/>
    <p:sldLayoutId id="2147484065" r:id="rId18"/>
    <p:sldLayoutId id="2147484066" r:id="rId19"/>
    <p:sldLayoutId id="2147484067" r:id="rId20"/>
    <p:sldLayoutId id="2147484068" r:id="rId21"/>
    <p:sldLayoutId id="2147484069" r:id="rId22"/>
    <p:sldLayoutId id="2147484070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to 10" hidden="1">
            <a:extLst>
              <a:ext uri="{FF2B5EF4-FFF2-40B4-BE49-F238E27FC236}">
                <a16:creationId xmlns:a16="http://schemas.microsoft.com/office/drawing/2014/main" id="{F4A5EDE4-E288-A282-A0AF-1926D6004E3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4058968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3" imgW="444" imgH="443" progId="TCLayout.ActiveDocument.1">
                  <p:embed/>
                </p:oleObj>
              </mc:Choice>
              <mc:Fallback>
                <p:oleObj name="Slide do think-cell" r:id="rId13" imgW="444" imgH="443" progId="TCLayout.ActiveDocument.1">
                  <p:embed/>
                  <p:pic>
                    <p:nvPicPr>
                      <p:cNvPr id="11" name="Objeto 10" hidden="1">
                        <a:extLst>
                          <a:ext uri="{FF2B5EF4-FFF2-40B4-BE49-F238E27FC236}">
                            <a16:creationId xmlns:a16="http://schemas.microsoft.com/office/drawing/2014/main" id="{F4A5EDE4-E288-A282-A0AF-1926D6004E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pt-BR" noProof="0"/>
              <a:t>Clique para editar o título mestre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2211" y="6264005"/>
            <a:ext cx="1510613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B8018B4-E1FB-B74E-A39A-4200264D9A67}" type="datetime1">
              <a:rPr lang="en-GB" noProof="0" smtClean="0"/>
              <a:pPr/>
              <a:t>11/09/2023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2825" y="6264005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9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  <p:sp>
        <p:nvSpPr>
          <p:cNvPr id="8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521F0A44-42DB-4727-A132-D46D897F3F79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20616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3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o 7" hidden="1">
            <a:extLst>
              <a:ext uri="{FF2B5EF4-FFF2-40B4-BE49-F238E27FC236}">
                <a16:creationId xmlns:a16="http://schemas.microsoft.com/office/drawing/2014/main" id="{A7A0323A-2F7A-443F-8179-079E3F48113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6" imgW="444" imgH="443" progId="TCLayout.ActiveDocument.1">
                  <p:embed/>
                </p:oleObj>
              </mc:Choice>
              <mc:Fallback>
                <p:oleObj name="Slide do think-cell" r:id="rId26" imgW="444" imgH="443" progId="TCLayout.ActiveDocument.1">
                  <p:embed/>
                  <p:pic>
                    <p:nvPicPr>
                      <p:cNvPr id="8" name="Objeto 7" hidden="1">
                        <a:extLst>
                          <a:ext uri="{FF2B5EF4-FFF2-40B4-BE49-F238E27FC236}">
                            <a16:creationId xmlns:a16="http://schemas.microsoft.com/office/drawing/2014/main" id="{A7A0323A-2F7A-443F-8179-079E3F4811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rtl="0"/>
            <a:endParaRPr lang="pt-BR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pt-BR"/>
              <a:t>Click to edit Master Title</a:t>
            </a:r>
            <a:endParaRPr lang="pt-BR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 rtl="0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4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1293AB64-3876-4236-A07A-2AC5EBFB2A26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65172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  <p:sldLayoutId id="2147484111" r:id="rId17"/>
    <p:sldLayoutId id="2147484112" r:id="rId18"/>
    <p:sldLayoutId id="2147484113" r:id="rId19"/>
    <p:sldLayoutId id="2147484114" r:id="rId20"/>
    <p:sldLayoutId id="2147484115" r:id="rId21"/>
    <p:sldLayoutId id="2147484116" r:id="rId22"/>
    <p:sldLayoutId id="2147484117" r:id="rId2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o 7" hidden="1">
            <a:extLst>
              <a:ext uri="{FF2B5EF4-FFF2-40B4-BE49-F238E27FC236}">
                <a16:creationId xmlns:a16="http://schemas.microsoft.com/office/drawing/2014/main" id="{07A31278-D16B-2F4E-DEB1-6A57079CC88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32010862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6" imgW="473" imgH="473" progId="TCLayout.ActiveDocument.1">
                  <p:embed/>
                </p:oleObj>
              </mc:Choice>
              <mc:Fallback>
                <p:oleObj name="Slide do think-cell" r:id="rId26" imgW="473" imgH="473" progId="TCLayout.ActiveDocument.1">
                  <p:embed/>
                  <p:pic>
                    <p:nvPicPr>
                      <p:cNvPr id="8" name="Objeto 7" hidden="1">
                        <a:extLst>
                          <a:ext uri="{FF2B5EF4-FFF2-40B4-BE49-F238E27FC236}">
                            <a16:creationId xmlns:a16="http://schemas.microsoft.com/office/drawing/2014/main" id="{07A31278-D16B-2F4E-DEB1-6A57079CC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/>
              <a:t>Click to edit Master Title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4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1293AB64-3876-4236-A07A-2AC5EBFB2A26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2981301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  <p:sldLayoutId id="2147484130" r:id="rId12"/>
    <p:sldLayoutId id="2147484131" r:id="rId13"/>
    <p:sldLayoutId id="2147484132" r:id="rId14"/>
    <p:sldLayoutId id="2147484133" r:id="rId15"/>
    <p:sldLayoutId id="2147484134" r:id="rId16"/>
    <p:sldLayoutId id="2147484135" r:id="rId17"/>
    <p:sldLayoutId id="2147484136" r:id="rId18"/>
    <p:sldLayoutId id="2147484137" r:id="rId19"/>
    <p:sldLayoutId id="2147484138" r:id="rId20"/>
    <p:sldLayoutId id="2147484139" r:id="rId21"/>
    <p:sldLayoutId id="2147484140" r:id="rId22"/>
    <p:sldLayoutId id="2147484141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 hidden="1">
            <a:extLst>
              <a:ext uri="{FF2B5EF4-FFF2-40B4-BE49-F238E27FC236}">
                <a16:creationId xmlns:a16="http://schemas.microsoft.com/office/drawing/2014/main" id="{D386CDCB-F0CA-A7CA-29AD-BE35702FF7A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40491791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6" imgW="473" imgH="473" progId="TCLayout.ActiveDocument.1">
                  <p:embed/>
                </p:oleObj>
              </mc:Choice>
              <mc:Fallback>
                <p:oleObj name="Slide do think-cell" r:id="rId26" imgW="473" imgH="473" progId="TCLayout.ActiveDocument.1">
                  <p:embed/>
                  <p:pic>
                    <p:nvPicPr>
                      <p:cNvPr id="5" name="Objeto 4" hidden="1">
                        <a:extLst>
                          <a:ext uri="{FF2B5EF4-FFF2-40B4-BE49-F238E27FC236}">
                            <a16:creationId xmlns:a16="http://schemas.microsoft.com/office/drawing/2014/main" id="{D386CDCB-F0CA-A7CA-29AD-BE35702FF7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/>
              <a:t>Click to edit Master Title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4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3762F3A1-7000-E2F7-8E92-0E7BC1FBEA32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  <a:endParaRPr lang="pt-BR" sz="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52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  <p:sldLayoutId id="2147484152" r:id="rId8"/>
    <p:sldLayoutId id="2147484153" r:id="rId9"/>
    <p:sldLayoutId id="2147484154" r:id="rId10"/>
    <p:sldLayoutId id="2147484155" r:id="rId11"/>
    <p:sldLayoutId id="2147484156" r:id="rId12"/>
    <p:sldLayoutId id="2147484157" r:id="rId13"/>
    <p:sldLayoutId id="2147484158" r:id="rId14"/>
    <p:sldLayoutId id="2147484159" r:id="rId15"/>
    <p:sldLayoutId id="2147484160" r:id="rId16"/>
    <p:sldLayoutId id="2147484161" r:id="rId17"/>
    <p:sldLayoutId id="2147484162" r:id="rId18"/>
    <p:sldLayoutId id="2147484163" r:id="rId19"/>
    <p:sldLayoutId id="2147484164" r:id="rId20"/>
    <p:sldLayoutId id="2147484165" r:id="rId21"/>
    <p:sldLayoutId id="2147484166" r:id="rId22"/>
    <p:sldLayoutId id="2147484167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 hidden="1">
            <a:extLst>
              <a:ext uri="{FF2B5EF4-FFF2-40B4-BE49-F238E27FC236}">
                <a16:creationId xmlns:a16="http://schemas.microsoft.com/office/drawing/2014/main" id="{D2295E94-AC9A-42BA-81C1-2A88D149413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6"/>
            </p:custDataLst>
            <p:extLst>
              <p:ext uri="{D42A27DB-BD31-4B8C-83A1-F6EECF244321}">
                <p14:modId xmlns:p14="http://schemas.microsoft.com/office/powerpoint/2010/main" val="36345087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7" imgW="444" imgH="443" progId="TCLayout.ActiveDocument.1">
                  <p:embed/>
                </p:oleObj>
              </mc:Choice>
              <mc:Fallback>
                <p:oleObj name="Slide do think-cell" r:id="rId27" imgW="444" imgH="443" progId="TCLayout.ActiveDocument.1">
                  <p:embed/>
                  <p:pic>
                    <p:nvPicPr>
                      <p:cNvPr id="5" name="Objeto 4" hidden="1">
                        <a:extLst>
                          <a:ext uri="{FF2B5EF4-FFF2-40B4-BE49-F238E27FC236}">
                            <a16:creationId xmlns:a16="http://schemas.microsoft.com/office/drawing/2014/main" id="{D2295E94-AC9A-42BA-81C1-2A88D14941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/>
              <a:t>Click to edit Master Title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4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03BB4937-773A-4ED2-8422-848219174247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775195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  <p:sldLayoutId id="2147483759" r:id="rId18"/>
    <p:sldLayoutId id="2147483760" r:id="rId19"/>
    <p:sldLayoutId id="2147483761" r:id="rId20"/>
    <p:sldLayoutId id="2147483762" r:id="rId21"/>
    <p:sldLayoutId id="2147483763" r:id="rId22"/>
    <p:sldLayoutId id="2147483764" r:id="rId23"/>
    <p:sldLayoutId id="2147483765" r:id="rId2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o 7" hidden="1">
            <a:extLst>
              <a:ext uri="{FF2B5EF4-FFF2-40B4-BE49-F238E27FC236}">
                <a16:creationId xmlns:a16="http://schemas.microsoft.com/office/drawing/2014/main" id="{753C84ED-5206-4AC5-9AE7-32307577AFD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28431395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7" imgW="444" imgH="443" progId="TCLayout.ActiveDocument.1">
                  <p:embed/>
                </p:oleObj>
              </mc:Choice>
              <mc:Fallback>
                <p:oleObj name="Slide do think-cell" r:id="rId17" imgW="444" imgH="443" progId="TCLayout.ActiveDocument.1">
                  <p:embed/>
                  <p:pic>
                    <p:nvPicPr>
                      <p:cNvPr id="8" name="Objeto 7" hidden="1">
                        <a:extLst>
                          <a:ext uri="{FF2B5EF4-FFF2-40B4-BE49-F238E27FC236}">
                            <a16:creationId xmlns:a16="http://schemas.microsoft.com/office/drawing/2014/main" id="{753C84ED-5206-4AC5-9AE7-32307577AF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ângulo 6" hidden="1">
            <a:extLst>
              <a:ext uri="{FF2B5EF4-FFF2-40B4-BE49-F238E27FC236}">
                <a16:creationId xmlns:a16="http://schemas.microsoft.com/office/drawing/2014/main" id="{60AF9BE9-4BD1-440A-82AD-37998E13001E}"/>
              </a:ext>
            </a:extLst>
          </p:cNvPr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pt-BR" sz="2800" b="1" i="0" baseline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pt-BR" noProof="0"/>
              <a:t>Clique para editar o título mestre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2211" y="6264005"/>
            <a:ext cx="1510613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B8018B4-E1FB-B74E-A39A-4200264D9A67}" type="datetime1">
              <a:rPr lang="en-GB" noProof="0" smtClean="0"/>
              <a:pPr/>
              <a:t>11/09/2023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2825" y="6264005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9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  <p:sp>
        <p:nvSpPr>
          <p:cNvPr id="11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728C9894-7C6C-45B5-9BD1-86340F8E5B9B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17825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o 7" hidden="1">
            <a:extLst>
              <a:ext uri="{FF2B5EF4-FFF2-40B4-BE49-F238E27FC236}">
                <a16:creationId xmlns:a16="http://schemas.microsoft.com/office/drawing/2014/main" id="{EADA65EB-0AD5-4173-8366-40567A5D01A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26303695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6" imgW="444" imgH="443" progId="TCLayout.ActiveDocument.1">
                  <p:embed/>
                </p:oleObj>
              </mc:Choice>
              <mc:Fallback>
                <p:oleObj name="Slide do think-cell" r:id="rId26" imgW="444" imgH="443" progId="TCLayout.ActiveDocument.1">
                  <p:embed/>
                  <p:pic>
                    <p:nvPicPr>
                      <p:cNvPr id="8" name="Objeto 7" hidden="1">
                        <a:extLst>
                          <a:ext uri="{FF2B5EF4-FFF2-40B4-BE49-F238E27FC236}">
                            <a16:creationId xmlns:a16="http://schemas.microsoft.com/office/drawing/2014/main" id="{EADA65EB-0AD5-4173-8366-40567A5D01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/>
              <a:t>Click to edit Master Title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4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0767BCBF-725D-43E6-BDF5-9BE5484A207D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2670749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  <p:sldLayoutId id="2147483807" r:id="rId14"/>
    <p:sldLayoutId id="2147483808" r:id="rId15"/>
    <p:sldLayoutId id="2147483809" r:id="rId16"/>
    <p:sldLayoutId id="2147483810" r:id="rId17"/>
    <p:sldLayoutId id="2147483811" r:id="rId18"/>
    <p:sldLayoutId id="2147483812" r:id="rId19"/>
    <p:sldLayoutId id="2147483813" r:id="rId20"/>
    <p:sldLayoutId id="2147483814" r:id="rId21"/>
    <p:sldLayoutId id="2147483815" r:id="rId22"/>
    <p:sldLayoutId id="2147483816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o 7" hidden="1">
            <a:extLst>
              <a:ext uri="{FF2B5EF4-FFF2-40B4-BE49-F238E27FC236}">
                <a16:creationId xmlns:a16="http://schemas.microsoft.com/office/drawing/2014/main" id="{ED5A8C17-FDD9-4A6F-B1F7-B5CE57B191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1240562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8" imgW="395" imgH="394" progId="TCLayout.ActiveDocument.1">
                  <p:embed/>
                </p:oleObj>
              </mc:Choice>
              <mc:Fallback>
                <p:oleObj name="Slide do think-cell" r:id="rId28" imgW="395" imgH="394" progId="TCLayout.ActiveDocument.1">
                  <p:embed/>
                  <p:pic>
                    <p:nvPicPr>
                      <p:cNvPr id="8" name="Objeto 7" hidden="1">
                        <a:extLst>
                          <a:ext uri="{FF2B5EF4-FFF2-40B4-BE49-F238E27FC236}">
                            <a16:creationId xmlns:a16="http://schemas.microsoft.com/office/drawing/2014/main" id="{ED5A8C17-FDD9-4A6F-B1F7-B5CE57B191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/>
              <a:t>Click to edit Master Title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4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E0103474-A1F2-431F-A036-D00294AB3959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81213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  <p:sldLayoutId id="2147483835" r:id="rId16"/>
    <p:sldLayoutId id="2147483836" r:id="rId17"/>
    <p:sldLayoutId id="2147483837" r:id="rId18"/>
    <p:sldLayoutId id="2147483838" r:id="rId19"/>
    <p:sldLayoutId id="2147483839" r:id="rId20"/>
    <p:sldLayoutId id="2147483840" r:id="rId21"/>
    <p:sldLayoutId id="2147483841" r:id="rId22"/>
    <p:sldLayoutId id="2147483842" r:id="rId23"/>
    <p:sldLayoutId id="2147483843" r:id="rId24"/>
    <p:sldLayoutId id="2147483844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ggetto 10" hidden="1"/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1622" y="1622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6" imgW="360" imgH="360" progId="TCLayout.ActiveDocument.1">
                  <p:embed/>
                </p:oleObj>
              </mc:Choice>
              <mc:Fallback>
                <p:oleObj name="Slide do think-cell" r:id="rId16" imgW="360" imgH="360" progId="TCLayout.ActiveDocument.1">
                  <p:embed/>
                  <p:pic>
                    <p:nvPicPr>
                      <p:cNvPr id="11" name="Oggetto 10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2" y="1622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tangolo 6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 fontAlgn="auto">
              <a:lnSpc>
                <a:spcPct val="90000"/>
              </a:lnSpc>
            </a:pPr>
            <a:endParaRPr lang="it-IT" sz="2753" b="1" i="0" baseline="0" err="1">
              <a:solidFill>
                <a:prstClr val="white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80EE1432-073E-B740-49B6-D23281941CA9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43105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</p:sldLayoutIdLst>
  <p:hf hdr="0" ftr="0" dt="0"/>
  <p:txStyles>
    <p:titleStyle>
      <a:lvl1pPr algn="l" defTabSz="913598" rtl="0" eaLnBrk="1" latinLnBrk="0" hangingPunct="1">
        <a:lnSpc>
          <a:spcPct val="90000"/>
        </a:lnSpc>
        <a:spcBef>
          <a:spcPct val="0"/>
        </a:spcBef>
        <a:buNone/>
        <a:defRPr sz="275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359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6348" algn="l"/>
        </a:tabLst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285501" indent="-285501" algn="l" defTabSz="913598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6348" algn="l"/>
        </a:tabLst>
        <a:defRPr sz="1836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278" indent="-269640" algn="l" defTabSz="913598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6348" algn="l"/>
        </a:tabLst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540863" indent="-271226" algn="l" defTabSz="913598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6348" algn="l"/>
        </a:tabLst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540863" indent="-271226" algn="l" defTabSz="913598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512395" indent="-228400" algn="l" defTabSz="91359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969194" indent="-228400" algn="l" defTabSz="91359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425994" indent="-228400" algn="l" defTabSz="91359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882795" indent="-228400" algn="l" defTabSz="91359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98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56802" algn="l" defTabSz="913598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13598" algn="l" defTabSz="913598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70399" algn="l" defTabSz="913598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27197" algn="l" defTabSz="913598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283997" algn="l" defTabSz="913598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40795" algn="l" defTabSz="913598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197596" algn="l" defTabSz="913598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654395" algn="l" defTabSz="913598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55">
          <p15:clr>
            <a:srgbClr val="F26B43"/>
          </p15:clr>
        </p15:guide>
        <p15:guide id="2" pos="3833">
          <p15:clr>
            <a:srgbClr val="F26B43"/>
          </p15:clr>
        </p15:guide>
        <p15:guide id="3" pos="479">
          <p15:clr>
            <a:srgbClr val="F26B43"/>
          </p15:clr>
        </p15:guide>
        <p15:guide id="4" pos="1916">
          <p15:clr>
            <a:srgbClr val="F26B43"/>
          </p15:clr>
        </p15:guide>
        <p15:guide id="5" pos="958">
          <p15:clr>
            <a:srgbClr val="F26B43"/>
          </p15:clr>
        </p15:guide>
        <p15:guide id="6" pos="1435">
          <p15:clr>
            <a:srgbClr val="F26B43"/>
          </p15:clr>
        </p15:guide>
        <p15:guide id="7" pos="2393">
          <p15:clr>
            <a:srgbClr val="F26B43"/>
          </p15:clr>
        </p15:guide>
        <p15:guide id="8" pos="2874">
          <p15:clr>
            <a:srgbClr val="F26B43"/>
          </p15:clr>
        </p15:guide>
        <p15:guide id="9" pos="3353">
          <p15:clr>
            <a:srgbClr val="F26B43"/>
          </p15:clr>
        </p15:guide>
        <p15:guide id="10" pos="4312">
          <p15:clr>
            <a:srgbClr val="F26B43"/>
          </p15:clr>
        </p15:guide>
        <p15:guide id="11" pos="4789">
          <p15:clr>
            <a:srgbClr val="F26B43"/>
          </p15:clr>
        </p15:guide>
        <p15:guide id="12" pos="5268">
          <p15:clr>
            <a:srgbClr val="F26B43"/>
          </p15:clr>
        </p15:guide>
        <p15:guide id="13" pos="5745">
          <p15:clr>
            <a:srgbClr val="F26B43"/>
          </p15:clr>
        </p15:guide>
        <p15:guide id="14" pos="6224">
          <p15:clr>
            <a:srgbClr val="F26B43"/>
          </p15:clr>
        </p15:guide>
        <p15:guide id="15" pos="6705">
          <p15:clr>
            <a:srgbClr val="F26B43"/>
          </p15:clr>
        </p15:guide>
        <p15:guide id="16" pos="7183">
          <p15:clr>
            <a:srgbClr val="F26B43"/>
          </p15:clr>
        </p15:guide>
        <p15:guide id="17" orient="horz" pos="1724">
          <p15:clr>
            <a:srgbClr val="F26B43"/>
          </p15:clr>
        </p15:guide>
        <p15:guide id="18" orient="horz" pos="1293">
          <p15:clr>
            <a:srgbClr val="F26B43"/>
          </p15:clr>
        </p15:guide>
        <p15:guide id="19" orient="horz" pos="862">
          <p15:clr>
            <a:srgbClr val="F26B43"/>
          </p15:clr>
        </p15:guide>
        <p15:guide id="20" orient="horz" pos="433">
          <p15:clr>
            <a:srgbClr val="F26B43"/>
          </p15:clr>
        </p15:guide>
        <p15:guide id="21" orient="horz" pos="2583">
          <p15:clr>
            <a:srgbClr val="F26B43"/>
          </p15:clr>
        </p15:guide>
        <p15:guide id="22" orient="horz" pos="3014">
          <p15:clr>
            <a:srgbClr val="F26B43"/>
          </p15:clr>
        </p15:guide>
        <p15:guide id="23" orient="horz" pos="3445">
          <p15:clr>
            <a:srgbClr val="F26B43"/>
          </p15:clr>
        </p15:guide>
        <p15:guide id="24" orient="horz" pos="3874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 hidden="1">
            <a:extLst>
              <a:ext uri="{FF2B5EF4-FFF2-40B4-BE49-F238E27FC236}">
                <a16:creationId xmlns:a16="http://schemas.microsoft.com/office/drawing/2014/main" id="{4B6C37EE-ACE8-9F4E-03E4-463B5BE0C7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19240656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6" imgW="473" imgH="473" progId="TCLayout.ActiveDocument.1">
                  <p:embed/>
                </p:oleObj>
              </mc:Choice>
              <mc:Fallback>
                <p:oleObj name="Slide do think-cell" r:id="rId26" imgW="473" imgH="473" progId="TCLayout.ActiveDocument.1">
                  <p:embed/>
                  <p:pic>
                    <p:nvPicPr>
                      <p:cNvPr id="5" name="Objeto 4" hidden="1">
                        <a:extLst>
                          <a:ext uri="{FF2B5EF4-FFF2-40B4-BE49-F238E27FC236}">
                            <a16:creationId xmlns:a16="http://schemas.microsoft.com/office/drawing/2014/main" id="{4B6C37EE-ACE8-9F4E-03E4-463B5BE0C7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/>
              <a:t>Click to edit Master Title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8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244D6F73-4D01-BC44-8C74-82C2FD261FEF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96104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  <p:sldLayoutId id="2147483872" r:id="rId13"/>
    <p:sldLayoutId id="2147483873" r:id="rId14"/>
    <p:sldLayoutId id="2147483874" r:id="rId15"/>
    <p:sldLayoutId id="2147483875" r:id="rId16"/>
    <p:sldLayoutId id="2147483876" r:id="rId17"/>
    <p:sldLayoutId id="2147483877" r:id="rId18"/>
    <p:sldLayoutId id="2147483878" r:id="rId19"/>
    <p:sldLayoutId id="2147483879" r:id="rId20"/>
    <p:sldLayoutId id="2147483880" r:id="rId21"/>
    <p:sldLayoutId id="2147483881" r:id="rId22"/>
    <p:sldLayoutId id="2147483882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ggetto 4" hidden="1"/>
          <p:cNvGraphicFramePr>
            <a:graphicFrameLocks noChangeAspect="1"/>
          </p:cNvGraphicFramePr>
          <p:nvPr userDrawn="1">
            <p:custDataLst>
              <p:tags r:id="rId7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9" imgW="324" imgH="324" progId="TCLayout.ActiveDocument.1">
                  <p:embed/>
                </p:oleObj>
              </mc:Choice>
              <mc:Fallback>
                <p:oleObj name="Slide do think-cell" r:id="rId9" imgW="324" imgH="324" progId="TCLayout.ActiveDocument.1">
                  <p:embed/>
                  <p:pic>
                    <p:nvPicPr>
                      <p:cNvPr id="5" name="Oggetto 4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tangolo 3" hidden="1"/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2800" b="1" i="0" baseline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1" y="670123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it-IT" noProof="0"/>
              <a:t>Fare clic per modificare lo stile del titolo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5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403225" y="688977"/>
            <a:ext cx="196850" cy="6826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sz="1800">
              <a:solidFill>
                <a:prstClr val="white"/>
              </a:solidFill>
            </a:endParaRPr>
          </a:p>
        </p:txBody>
      </p:sp>
      <p:pic>
        <p:nvPicPr>
          <p:cNvPr id="9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10100484" y="690092"/>
            <a:ext cx="1326339" cy="480592"/>
          </a:xfrm>
          <a:prstGeom prst="rect">
            <a:avLst/>
          </a:prstGeom>
          <a:noFill/>
        </p:spPr>
      </p:pic>
      <p:sp>
        <p:nvSpPr>
          <p:cNvPr id="6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2497EF04-E5B2-074E-5614-965B3598CFA1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60851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</p:sldLayoutIdLst>
  <p:hf hdr="0"/>
  <p:txStyles>
    <p:titleStyle>
      <a:lvl1pPr algn="l" defTabSz="914393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93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66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48" indent="-285748" algn="l" defTabSz="91439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66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46" indent="-269872" algn="l" defTabSz="91439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66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2" indent="-271461" algn="l" defTabSz="91439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66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2" indent="-271461" algn="l" defTabSz="91439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0" indent="-228598" algn="l" defTabSz="91439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6" indent="-228598" algn="l" defTabSz="91439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72" indent="-228598" algn="l" defTabSz="91439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0" indent="-228598" algn="l" defTabSz="914393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3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8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6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2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9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74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1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 hidden="1"/>
          <p:cNvGraphicFramePr>
            <a:graphicFrameLocks noChangeAspect="1"/>
          </p:cNvGraphicFramePr>
          <p:nvPr userDrawn="1">
            <p:custDataLst>
              <p:tags r:id="rId34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5" imgW="471" imgH="472" progId="TCLayout.ActiveDocument.1">
                  <p:embed/>
                </p:oleObj>
              </mc:Choice>
              <mc:Fallback>
                <p:oleObj name="Slide do think-cell" r:id="rId35" imgW="471" imgH="472" progId="TCLayout.ActiveDocument.1">
                  <p:embed/>
                  <p:pic>
                    <p:nvPicPr>
                      <p:cNvPr id="5" name="Objeto 4" hidden="1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/>
              <a:t>Click to edit Master Title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8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0D6CD0F3-8F9B-4B8F-B085-739074BC37F2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271153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  <p:sldLayoutId id="2147483907" r:id="rId17"/>
    <p:sldLayoutId id="2147483908" r:id="rId18"/>
    <p:sldLayoutId id="2147483909" r:id="rId19"/>
    <p:sldLayoutId id="2147483910" r:id="rId20"/>
    <p:sldLayoutId id="2147483911" r:id="rId21"/>
    <p:sldLayoutId id="2147483912" r:id="rId22"/>
    <p:sldLayoutId id="2147483913" r:id="rId23"/>
    <p:sldLayoutId id="2147483914" r:id="rId24"/>
    <p:sldLayoutId id="2147483915" r:id="rId25"/>
    <p:sldLayoutId id="2147483916" r:id="rId26"/>
    <p:sldLayoutId id="2147483917" r:id="rId27"/>
    <p:sldLayoutId id="2147483918" r:id="rId28"/>
    <p:sldLayoutId id="2147483919" r:id="rId29"/>
    <p:sldLayoutId id="2147483920" r:id="rId30"/>
    <p:sldLayoutId id="2147483921" r:id="rId31"/>
    <p:sldLayoutId id="2147483922" r:id="rId3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182.xml"/><Relationship Id="rId1" Type="http://schemas.openxmlformats.org/officeDocument/2006/relationships/tags" Target="../tags/tag59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182.xml"/><Relationship Id="rId1" Type="http://schemas.openxmlformats.org/officeDocument/2006/relationships/tags" Target="../tags/tag60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 hidden="1">
            <a:extLst>
              <a:ext uri="{FF2B5EF4-FFF2-40B4-BE49-F238E27FC236}">
                <a16:creationId xmlns:a16="http://schemas.microsoft.com/office/drawing/2014/main" id="{CD41705B-7B3C-9C18-93C4-2B7F001722C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473" imgH="473" progId="TCLayout.ActiveDocument.1">
                  <p:embed/>
                </p:oleObj>
              </mc:Choice>
              <mc:Fallback>
                <p:oleObj name="Slide do think-cell" r:id="rId3" imgW="473" imgH="473" progId="TCLayout.ActiveDocument.1">
                  <p:embed/>
                  <p:pic>
                    <p:nvPicPr>
                      <p:cNvPr id="2" name="Objeto 1" hidden="1">
                        <a:extLst>
                          <a:ext uri="{FF2B5EF4-FFF2-40B4-BE49-F238E27FC236}">
                            <a16:creationId xmlns:a16="http://schemas.microsoft.com/office/drawing/2014/main" id="{CD41705B-7B3C-9C18-93C4-2B7F001722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521CE180-A201-B6B4-CE14-7D692A64C7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0573661"/>
              </p:ext>
            </p:extLst>
          </p:nvPr>
        </p:nvGraphicFramePr>
        <p:xfrm>
          <a:off x="112265" y="1049983"/>
          <a:ext cx="12054203" cy="5789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562">
                  <a:extLst>
                    <a:ext uri="{9D8B030D-6E8A-4147-A177-3AD203B41FA5}">
                      <a16:colId xmlns:a16="http://schemas.microsoft.com/office/drawing/2014/main" val="1075744141"/>
                    </a:ext>
                  </a:extLst>
                </a:gridCol>
                <a:gridCol w="2328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4351">
                  <a:extLst>
                    <a:ext uri="{9D8B030D-6E8A-4147-A177-3AD203B41FA5}">
                      <a16:colId xmlns:a16="http://schemas.microsoft.com/office/drawing/2014/main" val="926990432"/>
                    </a:ext>
                  </a:extLst>
                </a:gridCol>
                <a:gridCol w="10778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8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7136">
                  <a:extLst>
                    <a:ext uri="{9D8B030D-6E8A-4147-A177-3AD203B41FA5}">
                      <a16:colId xmlns:a16="http://schemas.microsoft.com/office/drawing/2014/main" val="4192292655"/>
                    </a:ext>
                  </a:extLst>
                </a:gridCol>
              </a:tblGrid>
              <a:tr h="315165">
                <a:tc>
                  <a:txBody>
                    <a:bodyPr/>
                    <a:lstStyle/>
                    <a:p>
                      <a:pPr algn="ctr" rtl="0"/>
                      <a:endParaRPr lang="pt-BR" sz="1400" noProof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200" noProof="0">
                          <a:solidFill>
                            <a:schemeClr val="tx1"/>
                          </a:solidFill>
                          <a:latin typeface="+mj-lt"/>
                        </a:rPr>
                        <a:t>Nome Projeto</a:t>
                      </a: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200" noProof="0">
                          <a:solidFill>
                            <a:schemeClr val="tx1"/>
                          </a:solidFill>
                          <a:latin typeface="+mj-lt"/>
                        </a:rPr>
                        <a:t>Descrição</a:t>
                      </a: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200" noProof="0">
                          <a:solidFill>
                            <a:schemeClr val="tx1"/>
                          </a:solidFill>
                          <a:latin typeface="+mj-lt"/>
                        </a:rPr>
                        <a:t>Líder</a:t>
                      </a: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200" noProof="0">
                          <a:solidFill>
                            <a:schemeClr val="tx1"/>
                          </a:solidFill>
                          <a:latin typeface="+mj-lt"/>
                        </a:rPr>
                        <a:t>Prazo</a:t>
                      </a: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200" noProof="0">
                          <a:solidFill>
                            <a:schemeClr val="tx1"/>
                          </a:solidFill>
                          <a:latin typeface="+mj-lt"/>
                        </a:rPr>
                        <a:t>Avanço</a:t>
                      </a: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7080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kern="1200" noProof="1"/>
                        <a:t>Insourcing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050" b="1" i="0" u="none" strike="noStrike" kern="1200" cap="none" spc="0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Integração de equipe externa estendida ao Ceara e Rio  </a:t>
                      </a:r>
                      <a:endParaRPr kumimoji="0" lang="pt-BR" sz="105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1">
                          <a:solidFill>
                            <a:schemeClr val="tx1"/>
                          </a:solidFill>
                        </a:rPr>
                        <a:t>Ricardo Lourenço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96168"/>
                  </a:ext>
                </a:extLst>
              </a:tr>
              <a:tr h="581623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200" b="1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Atividades Preliminares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Reforçar a qualidade das ordens de serviço e pre;APR para uma comunicaçao mais clara</a:t>
                      </a:r>
                      <a:endParaRPr kumimoji="0" lang="pt-BR" sz="105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1">
                          <a:solidFill>
                            <a:schemeClr val="tx1"/>
                          </a:solidFill>
                        </a:rPr>
                        <a:t>Matheus Aquino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8570953"/>
                  </a:ext>
                </a:extLst>
              </a:tr>
              <a:tr h="565863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kern="1200" noProof="1"/>
                        <a:t>On Site Supervision System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Integra</a:t>
                      </a: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ç</a:t>
                      </a: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ão de NCs de inspeções com 5RO, Vídeo, Supervisão de Qualidade em MODELO ÚNICO</a:t>
                      </a:r>
                      <a:endParaRPr kumimoji="0" lang="pt-BR" sz="105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1">
                          <a:solidFill>
                            <a:schemeClr val="tx1"/>
                          </a:solidFill>
                        </a:rPr>
                        <a:t>Marcella Motta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444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kern="1200" noProof="1"/>
                        <a:t>Data Driven Model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 Ranking de Unidades Territoriais torna-se um alerta para fortalecer momentos de compromisso como palestras de segurança ou ações pontuais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1">
                          <a:solidFill>
                            <a:schemeClr val="tx1"/>
                          </a:solidFill>
                        </a:rPr>
                        <a:t>Marcia Cristina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863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kern="1200" noProof="1"/>
                        <a:t>TSH On Site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Reforçar a implementação em campo de novos métodos de trabalho e procedimentos</a:t>
                      </a:r>
                      <a:endParaRPr kumimoji="0" lang="pt-BR" sz="105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1">
                          <a:solidFill>
                            <a:schemeClr val="tx1"/>
                          </a:solidFill>
                        </a:rPr>
                        <a:t>Glauco Valerio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444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kern="1200" noProof="1"/>
                        <a:t>Intrinsic Safety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Acelerar o fornecimento e implementação em campo de novos equipamentos. Focus Poda Robotizada</a:t>
                      </a:r>
                      <a:endParaRPr kumimoji="0" lang="pt-BR" sz="105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1">
                          <a:solidFill>
                            <a:schemeClr val="tx1"/>
                          </a:solidFill>
                        </a:rPr>
                        <a:t>Glauco Valerio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587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kern="1200" noProof="1"/>
                        <a:t>Competence Center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Integração HiPo Proaction, Segurança Intrínseca e TSH para ter os mesmos grupos de trabalho temáticos sobre métodos de trabalho, análise de eventos e segurança intrínseca</a:t>
                      </a:r>
                      <a:endParaRPr kumimoji="0" lang="pt-BR" sz="105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1">
                          <a:solidFill>
                            <a:schemeClr val="tx1"/>
                          </a:solidFill>
                        </a:rPr>
                        <a:t>Karine Matsunaga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444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kern="1200" noProof="1"/>
                        <a:t>Training digital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Acelerar a produção de vídeo para utilização de procedimentos e métodos de trabalho</a:t>
                      </a:r>
                      <a:endParaRPr kumimoji="0" lang="pt-BR" sz="120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1">
                          <a:solidFill>
                            <a:schemeClr val="tx1"/>
                          </a:solidFill>
                        </a:rPr>
                        <a:t>Marcelo Gomes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444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kern="1200" noProof="1"/>
                        <a:t>Força Para Crescer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Avance com os capítulos 'melhorar a cultura pessoal já operacional' e 'informações dos estudantes nos institutos técnicos'</a:t>
                      </a:r>
                      <a:endParaRPr kumimoji="0" lang="pt-BR" sz="1050" b="1" i="0" u="none" strike="noStrike" kern="1200" cap="none" spc="0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1">
                          <a:solidFill>
                            <a:schemeClr val="tx1"/>
                          </a:solidFill>
                        </a:rPr>
                        <a:t>Marcelo Gomes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5444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kern="1200" noProof="1"/>
                        <a:t>Parceiro Amigo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Fortalecimento dos controles em campo e definição de ações de parcero amigo em todos os níveis organizacionais</a:t>
                      </a:r>
                      <a:endParaRPr kumimoji="0" lang="pt-BR" sz="1050" b="0" i="0" u="none" strike="noStrike" kern="1200" cap="none" spc="0" normalizeH="0" baseline="0" noProof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1">
                          <a:solidFill>
                            <a:schemeClr val="tx1"/>
                          </a:solidFill>
                        </a:rPr>
                        <a:t>Ricardo Lourenço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  <a:p>
                      <a:pPr marL="0" algn="ctr" defTabSz="1219170" rtl="0" eaLnBrk="1" latinLnBrk="0" hangingPunct="1"/>
                      <a:endParaRPr lang="pt-BR" sz="1050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kumimoji="0" lang="pt-BR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373545"/>
                        </a:solidFill>
                        <a:effectLst/>
                        <a:uLnTx/>
                        <a:uFillTx/>
                        <a:latin typeface="Heebo"/>
                        <a:ea typeface="+mn-ea"/>
                        <a:cs typeface="Heebo"/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5444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kern="1200" noProof="1"/>
                        <a:t>Contractors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Integração do panorama de desempenho de segurança na estratégia de compras de 2023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1">
                          <a:solidFill>
                            <a:schemeClr val="tx1"/>
                          </a:solidFill>
                        </a:rPr>
                        <a:t>Marcella Motta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909220"/>
                  </a:ext>
                </a:extLst>
              </a:tr>
            </a:tbl>
          </a:graphicData>
        </a:graphic>
      </p:graphicFrame>
      <p:sp>
        <p:nvSpPr>
          <p:cNvPr id="23" name="Título 1">
            <a:extLst>
              <a:ext uri="{FF2B5EF4-FFF2-40B4-BE49-F238E27FC236}">
                <a16:creationId xmlns:a16="http://schemas.microsoft.com/office/drawing/2014/main" id="{BFD029AC-2A00-5C82-0113-9C9D299EB253}"/>
              </a:ext>
            </a:extLst>
          </p:cNvPr>
          <p:cNvSpPr txBox="1">
            <a:spLocks/>
          </p:cNvSpPr>
          <p:nvPr/>
        </p:nvSpPr>
        <p:spPr>
          <a:xfrm>
            <a:off x="782345" y="326994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Projetos HS</a:t>
            </a:r>
          </a:p>
        </p:txBody>
      </p:sp>
      <p:sp>
        <p:nvSpPr>
          <p:cNvPr id="24" name="Espaço Reservado para Texto 5">
            <a:extLst>
              <a:ext uri="{FF2B5EF4-FFF2-40B4-BE49-F238E27FC236}">
                <a16:creationId xmlns:a16="http://schemas.microsoft.com/office/drawing/2014/main" id="{326B0D80-AF6F-BF39-43B5-2447BC160ABB}"/>
              </a:ext>
            </a:extLst>
          </p:cNvPr>
          <p:cNvSpPr txBox="1">
            <a:spLocks/>
          </p:cNvSpPr>
          <p:nvPr/>
        </p:nvSpPr>
        <p:spPr>
          <a:xfrm>
            <a:off x="782345" y="752971"/>
            <a:ext cx="8375651" cy="276999"/>
          </a:xfrm>
          <a:prstGeom prst="rect">
            <a:avLst/>
          </a:prstGeom>
        </p:spPr>
        <p:txBody>
          <a:bodyPr vert="horz" wrap="square" lIns="0" tIns="0" rIns="180000" bIns="0" rtlCol="0" anchor="t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1338" indent="-2714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Lucida Grande"/>
              <a:buChar char="-"/>
              <a:tabLst>
                <a:tab pos="10572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2714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Lucida Grande"/>
              <a:buChar char="-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Avanço dos projetos</a:t>
            </a:r>
          </a:p>
        </p:txBody>
      </p:sp>
      <p:grpSp>
        <p:nvGrpSpPr>
          <p:cNvPr id="52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5" y="2099218"/>
            <a:ext cx="1440162" cy="202137"/>
            <a:chOff x="6156174" y="1851670"/>
            <a:chExt cx="1080122" cy="151603"/>
          </a:xfrm>
        </p:grpSpPr>
        <p:sp>
          <p:nvSpPr>
            <p:cNvPr id="53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54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4" y="1851670"/>
              <a:ext cx="894245" cy="151603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55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2057412"/>
            <a:ext cx="461986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86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%</a:t>
            </a:r>
          </a:p>
        </p:txBody>
      </p:sp>
      <p:grpSp>
        <p:nvGrpSpPr>
          <p:cNvPr id="102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8" y="4685142"/>
            <a:ext cx="1440161" cy="192025"/>
            <a:chOff x="6156175" y="1851670"/>
            <a:chExt cx="1080121" cy="144019"/>
          </a:xfrm>
        </p:grpSpPr>
        <p:sp>
          <p:nvSpPr>
            <p:cNvPr id="103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04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5" y="1851670"/>
              <a:ext cx="986181" cy="144016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05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4643336"/>
            <a:ext cx="461986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92%</a:t>
            </a:r>
          </a:p>
        </p:txBody>
      </p:sp>
      <p:grpSp>
        <p:nvGrpSpPr>
          <p:cNvPr id="106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8" y="4172807"/>
            <a:ext cx="1440161" cy="192025"/>
            <a:chOff x="6156175" y="1851670"/>
            <a:chExt cx="1080121" cy="144019"/>
          </a:xfrm>
        </p:grpSpPr>
        <p:sp>
          <p:nvSpPr>
            <p:cNvPr id="107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08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5" y="1851670"/>
              <a:ext cx="729000" cy="136502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09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4131001"/>
            <a:ext cx="460382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56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%</a:t>
            </a:r>
          </a:p>
        </p:txBody>
      </p:sp>
      <p:grpSp>
        <p:nvGrpSpPr>
          <p:cNvPr id="110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8" y="2621675"/>
            <a:ext cx="1440161" cy="192024"/>
            <a:chOff x="6156175" y="1851671"/>
            <a:chExt cx="1080121" cy="144018"/>
          </a:xfrm>
        </p:grpSpPr>
        <p:sp>
          <p:nvSpPr>
            <p:cNvPr id="111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12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5" y="1851671"/>
              <a:ext cx="837000" cy="140840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13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2579863"/>
            <a:ext cx="457176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75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%</a:t>
            </a:r>
          </a:p>
        </p:txBody>
      </p:sp>
      <p:grpSp>
        <p:nvGrpSpPr>
          <p:cNvPr id="114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8" y="5121373"/>
            <a:ext cx="1440161" cy="192025"/>
            <a:chOff x="6156175" y="1851670"/>
            <a:chExt cx="1080121" cy="144019"/>
          </a:xfrm>
        </p:grpSpPr>
        <p:sp>
          <p:nvSpPr>
            <p:cNvPr id="115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16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5" y="1851670"/>
              <a:ext cx="837000" cy="144016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17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5079567"/>
            <a:ext cx="460382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72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%</a:t>
            </a:r>
          </a:p>
        </p:txBody>
      </p:sp>
      <p:grpSp>
        <p:nvGrpSpPr>
          <p:cNvPr id="118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5" y="1544603"/>
            <a:ext cx="1440162" cy="202137"/>
            <a:chOff x="6156174" y="1851670"/>
            <a:chExt cx="1080122" cy="151603"/>
          </a:xfrm>
        </p:grpSpPr>
        <p:sp>
          <p:nvSpPr>
            <p:cNvPr id="119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20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4" y="1851670"/>
              <a:ext cx="894242" cy="151603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21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1494001"/>
            <a:ext cx="460382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89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%</a:t>
            </a:r>
          </a:p>
        </p:txBody>
      </p:sp>
      <p:grpSp>
        <p:nvGrpSpPr>
          <p:cNvPr id="122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5" y="5643720"/>
            <a:ext cx="1440162" cy="192026"/>
            <a:chOff x="6156174" y="1851669"/>
            <a:chExt cx="1080122" cy="144020"/>
          </a:xfrm>
        </p:grpSpPr>
        <p:sp>
          <p:nvSpPr>
            <p:cNvPr id="123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24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4" y="1851669"/>
              <a:ext cx="736036" cy="136501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25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5601920"/>
            <a:ext cx="461986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6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8%</a:t>
            </a:r>
          </a:p>
        </p:txBody>
      </p:sp>
      <p:grpSp>
        <p:nvGrpSpPr>
          <p:cNvPr id="126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5" y="6090412"/>
            <a:ext cx="1440162" cy="192025"/>
            <a:chOff x="6156174" y="1851670"/>
            <a:chExt cx="1080122" cy="144019"/>
          </a:xfrm>
        </p:grpSpPr>
        <p:sp>
          <p:nvSpPr>
            <p:cNvPr id="127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28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4" y="1851670"/>
              <a:ext cx="1066523" cy="144016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29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6048606"/>
            <a:ext cx="461986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99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%</a:t>
            </a:r>
          </a:p>
        </p:txBody>
      </p:sp>
      <p:grpSp>
        <p:nvGrpSpPr>
          <p:cNvPr id="130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5" y="6478562"/>
            <a:ext cx="1440162" cy="192025"/>
            <a:chOff x="6156174" y="1851670"/>
            <a:chExt cx="1080122" cy="144019"/>
          </a:xfrm>
        </p:grpSpPr>
        <p:sp>
          <p:nvSpPr>
            <p:cNvPr id="131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32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4" y="1851670"/>
              <a:ext cx="837003" cy="144016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33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6471637"/>
            <a:ext cx="457176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75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%</a:t>
            </a:r>
          </a:p>
        </p:txBody>
      </p:sp>
      <p:grpSp>
        <p:nvGrpSpPr>
          <p:cNvPr id="134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8" y="3693524"/>
            <a:ext cx="1440161" cy="192025"/>
            <a:chOff x="6156175" y="1851670"/>
            <a:chExt cx="1080121" cy="144019"/>
          </a:xfrm>
        </p:grpSpPr>
        <p:sp>
          <p:nvSpPr>
            <p:cNvPr id="135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36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5" y="1851670"/>
              <a:ext cx="729000" cy="144016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37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3651718"/>
            <a:ext cx="460382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56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%</a:t>
            </a:r>
          </a:p>
        </p:txBody>
      </p:sp>
      <p:grpSp>
        <p:nvGrpSpPr>
          <p:cNvPr id="9" name="Group 156">
            <a:extLst>
              <a:ext uri="{FF2B5EF4-FFF2-40B4-BE49-F238E27FC236}">
                <a16:creationId xmlns:a16="http://schemas.microsoft.com/office/drawing/2014/main" id="{326BF543-C18E-2758-6A38-572B0ABA4A29}"/>
              </a:ext>
            </a:extLst>
          </p:cNvPr>
          <p:cNvGrpSpPr/>
          <p:nvPr/>
        </p:nvGrpSpPr>
        <p:grpSpPr>
          <a:xfrm>
            <a:off x="10157201" y="3155479"/>
            <a:ext cx="1458288" cy="192025"/>
            <a:chOff x="6156176" y="1851670"/>
            <a:chExt cx="1093716" cy="144019"/>
          </a:xfrm>
        </p:grpSpPr>
        <p:sp>
          <p:nvSpPr>
            <p:cNvPr id="10" name="Rounded Rectangle 157">
              <a:extLst>
                <a:ext uri="{FF2B5EF4-FFF2-40B4-BE49-F238E27FC236}">
                  <a16:creationId xmlns:a16="http://schemas.microsoft.com/office/drawing/2014/main" id="{BB87CF7F-1D2F-9B56-87DC-823671BC0B27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1" name="Rounded Rectangle 158">
              <a:extLst>
                <a:ext uri="{FF2B5EF4-FFF2-40B4-BE49-F238E27FC236}">
                  <a16:creationId xmlns:a16="http://schemas.microsoft.com/office/drawing/2014/main" id="{474D96E3-2C57-2253-FADB-4D08A0248DCB}"/>
                </a:ext>
              </a:extLst>
            </p:cNvPr>
            <p:cNvSpPr/>
            <p:nvPr/>
          </p:nvSpPr>
          <p:spPr>
            <a:xfrm>
              <a:off x="6156176" y="1851670"/>
              <a:ext cx="1093716" cy="144016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2" name="TextBox 159">
            <a:extLst>
              <a:ext uri="{FF2B5EF4-FFF2-40B4-BE49-F238E27FC236}">
                <a16:creationId xmlns:a16="http://schemas.microsoft.com/office/drawing/2014/main" id="{949DB496-6EB5-E2CE-EBCD-ED37E0023D39}"/>
              </a:ext>
            </a:extLst>
          </p:cNvPr>
          <p:cNvSpPr txBox="1"/>
          <p:nvPr/>
        </p:nvSpPr>
        <p:spPr>
          <a:xfrm>
            <a:off x="11597359" y="3114593"/>
            <a:ext cx="535724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100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328373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o 5" hidden="1">
            <a:extLst>
              <a:ext uri="{FF2B5EF4-FFF2-40B4-BE49-F238E27FC236}">
                <a16:creationId xmlns:a16="http://schemas.microsoft.com/office/drawing/2014/main" id="{DBAF1DDB-8565-C9E0-0A4C-43FCE247D6F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473" imgH="473" progId="TCLayout.ActiveDocument.1">
                  <p:embed/>
                </p:oleObj>
              </mc:Choice>
              <mc:Fallback>
                <p:oleObj name="Slide do think-cell" r:id="rId3" imgW="473" imgH="473" progId="TCLayout.ActiveDocument.1">
                  <p:embed/>
                  <p:pic>
                    <p:nvPicPr>
                      <p:cNvPr id="6" name="Objeto 5" hidden="1">
                        <a:extLst>
                          <a:ext uri="{FF2B5EF4-FFF2-40B4-BE49-F238E27FC236}">
                            <a16:creationId xmlns:a16="http://schemas.microsoft.com/office/drawing/2014/main" id="{DBAF1DDB-8565-C9E0-0A4C-43FCE247D6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521CE180-A201-B6B4-CE14-7D692A64C7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3048654"/>
              </p:ext>
            </p:extLst>
          </p:nvPr>
        </p:nvGraphicFramePr>
        <p:xfrm>
          <a:off x="137797" y="1247465"/>
          <a:ext cx="11984458" cy="2506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817">
                  <a:extLst>
                    <a:ext uri="{9D8B030D-6E8A-4147-A177-3AD203B41FA5}">
                      <a16:colId xmlns:a16="http://schemas.microsoft.com/office/drawing/2014/main" val="1075744141"/>
                    </a:ext>
                  </a:extLst>
                </a:gridCol>
                <a:gridCol w="2328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4351">
                  <a:extLst>
                    <a:ext uri="{9D8B030D-6E8A-4147-A177-3AD203B41FA5}">
                      <a16:colId xmlns:a16="http://schemas.microsoft.com/office/drawing/2014/main" val="926990432"/>
                    </a:ext>
                  </a:extLst>
                </a:gridCol>
                <a:gridCol w="10778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8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7136">
                  <a:extLst>
                    <a:ext uri="{9D8B030D-6E8A-4147-A177-3AD203B41FA5}">
                      <a16:colId xmlns:a16="http://schemas.microsoft.com/office/drawing/2014/main" val="4192292655"/>
                    </a:ext>
                  </a:extLst>
                </a:gridCol>
              </a:tblGrid>
              <a:tr h="315165">
                <a:tc>
                  <a:txBody>
                    <a:bodyPr/>
                    <a:lstStyle/>
                    <a:p>
                      <a:pPr algn="ctr" rtl="0"/>
                      <a:endParaRPr lang="pt-BR" sz="1400" noProof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200" noProof="0">
                          <a:solidFill>
                            <a:schemeClr val="tx1"/>
                          </a:solidFill>
                          <a:latin typeface="+mj-lt"/>
                        </a:rPr>
                        <a:t>Nome Projeto</a:t>
                      </a: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200" noProof="0">
                          <a:solidFill>
                            <a:schemeClr val="tx1"/>
                          </a:solidFill>
                          <a:latin typeface="+mj-lt"/>
                        </a:rPr>
                        <a:t>Descrição</a:t>
                      </a: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200" noProof="0">
                          <a:solidFill>
                            <a:schemeClr val="tx1"/>
                          </a:solidFill>
                          <a:latin typeface="+mj-lt"/>
                        </a:rPr>
                        <a:t>Líder</a:t>
                      </a: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200" noProof="0">
                          <a:solidFill>
                            <a:schemeClr val="tx1"/>
                          </a:solidFill>
                          <a:latin typeface="+mj-lt"/>
                        </a:rPr>
                        <a:t>Prazo</a:t>
                      </a: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200" noProof="0">
                          <a:solidFill>
                            <a:schemeClr val="tx1"/>
                          </a:solidFill>
                          <a:latin typeface="+mj-lt"/>
                        </a:rPr>
                        <a:t>Avanço</a:t>
                      </a:r>
                    </a:p>
                  </a:txBody>
                  <a:tcPr marL="72000" marR="36000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623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 b="1" i="0" u="none" strike="noStrike" noProof="0">
                          <a:solidFill>
                            <a:schemeClr val="tx1"/>
                          </a:solidFill>
                          <a:latin typeface="Lato"/>
                        </a:rPr>
                        <a:t>11</a:t>
                      </a:r>
                      <a:endParaRPr lang="pt-BR" sz="800" b="0" i="0" u="none" strike="noStrike" noProof="0">
                        <a:latin typeface="Lato"/>
                      </a:endParaRPr>
                    </a:p>
                  </a:txBody>
                  <a:tcPr marL="122471" marR="122471" marT="60959" marB="60959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i="0" u="none" kern="1200" noProof="1"/>
                        <a:t>Gestão de Emergência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Implementação plano de trabalho atividade emergencias + autorização COS</a:t>
                      </a:r>
                    </a:p>
                  </a:txBody>
                  <a:tcPr marL="122471" marR="122471" marT="60959" marB="60959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0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L="122471" marR="122471" marT="60959" marB="60959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</a:txBody>
                  <a:tcPr marL="122471" marR="122471" marT="60959" marB="60959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767674"/>
                  </a:ext>
                </a:extLst>
              </a:tr>
              <a:tr h="581623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200" b="1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Homogeneização HAR nível Brasil 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Tornar o processo do HAR padronizado a nível Brasil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0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Isabelle Nascimento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96168"/>
                  </a:ext>
                </a:extLst>
              </a:tr>
              <a:tr h="565863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200" b="1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NEC</a:t>
                      </a:r>
                      <a:endParaRPr lang="pt-BR" sz="1200" b="1" kern="1200" noProof="1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Incluir voz HSEQ nos contratos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201">
                <a:tc>
                  <a:txBody>
                    <a:bodyPr/>
                    <a:lstStyle/>
                    <a:p>
                      <a:pPr algn="ctr" rtl="0"/>
                      <a:r>
                        <a:rPr lang="pt-BR" sz="800" b="1" noProof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 marL="122471" marR="122471" marT="60960" marB="60960" anchor="ctr">
                    <a:lnL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200" b="1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Gestão de Frota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050" b="0" i="0" u="none" strike="noStrike" kern="1200" cap="none" spc="0" normalizeH="0" baseline="0" noProof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Cadastro e gestão de frota - SPG</a:t>
                      </a:r>
                      <a:r>
                        <a:rPr lang="pt-BR" sz="1050" kern="1200" noProof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​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Eduardo Nogueira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BR" sz="1050" noProof="0">
                          <a:solidFill>
                            <a:schemeClr val="tx1"/>
                          </a:solidFill>
                        </a:rPr>
                        <a:t>31/12/23</a:t>
                      </a: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BR" sz="1050" noProof="0">
                        <a:solidFill>
                          <a:schemeClr val="tx1"/>
                        </a:solidFill>
                      </a:endParaRPr>
                    </a:p>
                  </a:txBody>
                  <a:tcPr marL="122471" marR="122471" marT="60960" marB="6096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" name="Título 1">
            <a:extLst>
              <a:ext uri="{FF2B5EF4-FFF2-40B4-BE49-F238E27FC236}">
                <a16:creationId xmlns:a16="http://schemas.microsoft.com/office/drawing/2014/main" id="{BFD029AC-2A00-5C82-0113-9C9D299EB253}"/>
              </a:ext>
            </a:extLst>
          </p:cNvPr>
          <p:cNvSpPr txBox="1">
            <a:spLocks/>
          </p:cNvSpPr>
          <p:nvPr/>
        </p:nvSpPr>
        <p:spPr>
          <a:xfrm>
            <a:off x="782345" y="326994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Projetos HS</a:t>
            </a:r>
          </a:p>
        </p:txBody>
      </p:sp>
      <p:sp>
        <p:nvSpPr>
          <p:cNvPr id="24" name="Espaço Reservado para Texto 5">
            <a:extLst>
              <a:ext uri="{FF2B5EF4-FFF2-40B4-BE49-F238E27FC236}">
                <a16:creationId xmlns:a16="http://schemas.microsoft.com/office/drawing/2014/main" id="{326B0D80-AF6F-BF39-43B5-2447BC160ABB}"/>
              </a:ext>
            </a:extLst>
          </p:cNvPr>
          <p:cNvSpPr txBox="1">
            <a:spLocks/>
          </p:cNvSpPr>
          <p:nvPr/>
        </p:nvSpPr>
        <p:spPr>
          <a:xfrm>
            <a:off x="782345" y="752971"/>
            <a:ext cx="8375651" cy="276999"/>
          </a:xfrm>
          <a:prstGeom prst="rect">
            <a:avLst/>
          </a:prstGeom>
        </p:spPr>
        <p:txBody>
          <a:bodyPr vert="horz" wrap="square" lIns="0" tIns="0" rIns="180000" bIns="0" rtlCol="0" anchor="t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1338" indent="-2714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Lucida Grande"/>
              <a:buChar char="-"/>
              <a:tabLst>
                <a:tab pos="1057275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2714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Lucida Grande"/>
              <a:buChar char="-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Avanço dos projetos</a:t>
            </a:r>
          </a:p>
        </p:txBody>
      </p:sp>
      <p:grpSp>
        <p:nvGrpSpPr>
          <p:cNvPr id="52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8" y="2270620"/>
            <a:ext cx="1440161" cy="192025"/>
            <a:chOff x="6156175" y="1851670"/>
            <a:chExt cx="1080121" cy="144019"/>
          </a:xfrm>
        </p:grpSpPr>
        <p:sp>
          <p:nvSpPr>
            <p:cNvPr id="53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54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5" y="1851670"/>
              <a:ext cx="886452" cy="144016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55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2270620"/>
            <a:ext cx="461986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86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%</a:t>
            </a:r>
          </a:p>
        </p:txBody>
      </p:sp>
      <p:grpSp>
        <p:nvGrpSpPr>
          <p:cNvPr id="110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8" y="2834877"/>
            <a:ext cx="1440161" cy="192025"/>
            <a:chOff x="6156175" y="1851670"/>
            <a:chExt cx="1080121" cy="144019"/>
          </a:xfrm>
        </p:grpSpPr>
        <p:sp>
          <p:nvSpPr>
            <p:cNvPr id="111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12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5" y="1851670"/>
              <a:ext cx="216000" cy="144016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13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2793071"/>
            <a:ext cx="444352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19%</a:t>
            </a:r>
          </a:p>
        </p:txBody>
      </p:sp>
      <p:grpSp>
        <p:nvGrpSpPr>
          <p:cNvPr id="118" name="Group 156">
            <a:extLst>
              <a:ext uri="{FF2B5EF4-FFF2-40B4-BE49-F238E27FC236}">
                <a16:creationId xmlns:a16="http://schemas.microsoft.com/office/drawing/2014/main" id="{09D6CDDB-2E86-8799-F1AD-AD065B9A633A}"/>
              </a:ext>
            </a:extLst>
          </p:cNvPr>
          <p:cNvGrpSpPr/>
          <p:nvPr/>
        </p:nvGrpSpPr>
        <p:grpSpPr>
          <a:xfrm>
            <a:off x="10175328" y="1749015"/>
            <a:ext cx="1440161" cy="192025"/>
            <a:chOff x="6156175" y="1851670"/>
            <a:chExt cx="1080121" cy="144019"/>
          </a:xfrm>
        </p:grpSpPr>
        <p:sp>
          <p:nvSpPr>
            <p:cNvPr id="119" name="Rounded Rectangle 157">
              <a:extLst>
                <a:ext uri="{FF2B5EF4-FFF2-40B4-BE49-F238E27FC236}">
                  <a16:creationId xmlns:a16="http://schemas.microsoft.com/office/drawing/2014/main" id="{D752E44B-0228-BA18-34DC-A3D5E6374EF2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20" name="Rounded Rectangle 158">
              <a:extLst>
                <a:ext uri="{FF2B5EF4-FFF2-40B4-BE49-F238E27FC236}">
                  <a16:creationId xmlns:a16="http://schemas.microsoft.com/office/drawing/2014/main" id="{D77B8C32-E587-01BF-CBB2-F6B64D859567}"/>
                </a:ext>
              </a:extLst>
            </p:cNvPr>
            <p:cNvSpPr/>
            <p:nvPr/>
          </p:nvSpPr>
          <p:spPr>
            <a:xfrm>
              <a:off x="6156175" y="1851670"/>
              <a:ext cx="594000" cy="144016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21" name="TextBox 159">
            <a:extLst>
              <a:ext uri="{FF2B5EF4-FFF2-40B4-BE49-F238E27FC236}">
                <a16:creationId xmlns:a16="http://schemas.microsoft.com/office/drawing/2014/main" id="{D17D1CC5-53FF-CC3C-3C09-C689C464B3F0}"/>
              </a:ext>
            </a:extLst>
          </p:cNvPr>
          <p:cNvSpPr txBox="1"/>
          <p:nvPr/>
        </p:nvSpPr>
        <p:spPr>
          <a:xfrm>
            <a:off x="11597359" y="1707209"/>
            <a:ext cx="458780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52%</a:t>
            </a:r>
          </a:p>
        </p:txBody>
      </p:sp>
      <p:grpSp>
        <p:nvGrpSpPr>
          <p:cNvPr id="2" name="Group 156">
            <a:extLst>
              <a:ext uri="{FF2B5EF4-FFF2-40B4-BE49-F238E27FC236}">
                <a16:creationId xmlns:a16="http://schemas.microsoft.com/office/drawing/2014/main" id="{8F92F92E-B863-8FE4-91B1-37536F42DD66}"/>
              </a:ext>
            </a:extLst>
          </p:cNvPr>
          <p:cNvGrpSpPr/>
          <p:nvPr/>
        </p:nvGrpSpPr>
        <p:grpSpPr>
          <a:xfrm>
            <a:off x="10175325" y="3466251"/>
            <a:ext cx="1440162" cy="192025"/>
            <a:chOff x="6156174" y="1851670"/>
            <a:chExt cx="1080122" cy="144019"/>
          </a:xfrm>
        </p:grpSpPr>
        <p:sp>
          <p:nvSpPr>
            <p:cNvPr id="3" name="Rounded Rectangle 157">
              <a:extLst>
                <a:ext uri="{FF2B5EF4-FFF2-40B4-BE49-F238E27FC236}">
                  <a16:creationId xmlns:a16="http://schemas.microsoft.com/office/drawing/2014/main" id="{149C9573-EDE3-16AC-0D5A-B6B020D5138D}"/>
                </a:ext>
              </a:extLst>
            </p:cNvPr>
            <p:cNvSpPr/>
            <p:nvPr/>
          </p:nvSpPr>
          <p:spPr>
            <a:xfrm>
              <a:off x="6156176" y="1851673"/>
              <a:ext cx="1080120" cy="14401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4" name="Rounded Rectangle 158">
              <a:extLst>
                <a:ext uri="{FF2B5EF4-FFF2-40B4-BE49-F238E27FC236}">
                  <a16:creationId xmlns:a16="http://schemas.microsoft.com/office/drawing/2014/main" id="{F5A35A75-1B92-D506-F86E-E3305878A066}"/>
                </a:ext>
              </a:extLst>
            </p:cNvPr>
            <p:cNvSpPr/>
            <p:nvPr/>
          </p:nvSpPr>
          <p:spPr>
            <a:xfrm>
              <a:off x="6156174" y="1851670"/>
              <a:ext cx="948797" cy="144016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5" name="TextBox 159">
            <a:extLst>
              <a:ext uri="{FF2B5EF4-FFF2-40B4-BE49-F238E27FC236}">
                <a16:creationId xmlns:a16="http://schemas.microsoft.com/office/drawing/2014/main" id="{698A1E8E-E022-C775-30E4-547809A506E9}"/>
              </a:ext>
            </a:extLst>
          </p:cNvPr>
          <p:cNvSpPr txBox="1"/>
          <p:nvPr/>
        </p:nvSpPr>
        <p:spPr>
          <a:xfrm>
            <a:off x="11597359" y="3424445"/>
            <a:ext cx="461986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2C2C2C"/>
                </a:solidFill>
                <a:latin typeface="Roboto Slab"/>
              </a:rPr>
              <a:t>92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 Slab"/>
                <a:ea typeface="+mn-ea"/>
                <a:cs typeface="+mn-cs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1667805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3114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2&quot;&gt;&lt;elem m_fUsage=&quot;1.00000000000000000000E+00&quot;&gt;&lt;m_msothmcolidx val=&quot;0&quot;/&gt;&lt;m_rgb r=&quot;8C&quot; g=&quot;D5&quot; b=&quot;F0&quot;/&gt;&lt;/elem&gt;&lt;elem m_fUsage=&quot;9.00000000000000022204E-01&quot;&gt;&lt;m_msothmcolidx val=&quot;0&quot;/&gt;&lt;m_rgb r=&quot;FF&quot; g=&quot;BF&quot; b=&quot;00&quot;/&gt;&lt;/elem&gt;&lt;/m_vecMRU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pXxQE3KTh6fxgmUXPfOo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C61uG2kknyVevNZ85KA2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qA9D9Y2QWZkynZy6Odlv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JfFgqbfq9gc1DwM.yti8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delo PowerPoint_BP" id="{FD0CAB10-2C6C-4784-94E3-A6F15BB9E94B}" vid="{C5CF09FC-0012-4C3F-ADD3-935BA49A334C}"/>
    </a:ext>
  </a:extLst>
</a:theme>
</file>

<file path=ppt/theme/theme10.xml><?xml version="1.0" encoding="utf-8"?>
<a:theme xmlns:a="http://schemas.openxmlformats.org/drawingml/2006/main" name="Enel Template v2.6 [JPEG+VECTOR LOGO]">
  <a:themeElements>
    <a:clrScheme name="ENEL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40B9E6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el_PPTtemplate_v2-6[JPEG+VECTORLOGO]" id="{A78A76FD-14E2-4D80-A313-D0CAB5E218D4}" vid="{C3814A83-8DC5-4303-A835-89EF9FAE18A0}"/>
    </a:ext>
  </a:extLst>
</a:theme>
</file>

<file path=ppt/theme/theme11.xml><?xml version="1.0" encoding="utf-8"?>
<a:theme xmlns:a="http://schemas.openxmlformats.org/drawingml/2006/main" name="11_Enel Template v2.6 [JPEG+VECTOR LOGO]">
  <a:themeElements>
    <a:clrScheme name="ENEL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40B9E6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el_PPTtemplate_v2-6[JPEG+VECTORLOGO]" id="{A78A76FD-14E2-4D80-A313-D0CAB5E218D4}" vid="{C3814A83-8DC5-4303-A835-89EF9FAE18A0}"/>
    </a:ext>
  </a:extLst>
</a:theme>
</file>

<file path=ppt/theme/theme12.xml><?xml version="1.0" encoding="utf-8"?>
<a:theme xmlns:a="http://schemas.openxmlformats.org/drawingml/2006/main" name="8_Enel Template v2.6 [JPEG+VECTOR LOGO]">
  <a:themeElements>
    <a:clrScheme name="ENEL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40B9E6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el_PPTtemplate_v2-6[JPEG+VECTORLOGO]" id="{A78A76FD-14E2-4D80-A313-D0CAB5E218D4}" vid="{C3814A83-8DC5-4303-A835-89EF9FAE18A0}"/>
    </a:ext>
  </a:extLst>
</a:theme>
</file>

<file path=ppt/theme/theme13.xml><?xml version="1.0" encoding="utf-8"?>
<a:theme xmlns:a="http://schemas.openxmlformats.org/drawingml/2006/main" name="9_Enel Template v2.6 [JPEG+VECTOR LOGO]">
  <a:themeElements>
    <a:clrScheme name="ENEL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40B9E6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el_PPTtemplate_v2-6[JPEG+VECTORLOGO]" id="{A78A76FD-14E2-4D80-A313-D0CAB5E218D4}" vid="{C3814A83-8DC5-4303-A835-89EF9FAE18A0}"/>
    </a:ext>
  </a:extLst>
</a:theme>
</file>

<file path=ppt/theme/theme14.xml><?xml version="1.0" encoding="utf-8"?>
<a:theme xmlns:a="http://schemas.openxmlformats.org/drawingml/2006/main" name="10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delo PowerPoint_BP" id="{FD0CAB10-2C6C-4784-94E3-A6F15BB9E94B}" vid="{C5CF09FC-0012-4C3F-ADD3-935BA49A334C}"/>
    </a:ext>
  </a:extLst>
</a:theme>
</file>

<file path=ppt/theme/theme15.xml><?xml version="1.0" encoding="utf-8"?>
<a:theme xmlns:a="http://schemas.openxmlformats.org/drawingml/2006/main" name="14_Enel Template v2.6 [JPEG+VECTOR LOGO]">
  <a:themeElements>
    <a:clrScheme name="ENEL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40B9E6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el_PPTtemplate_v2-6[JPEG+VECTORLOGO]" id="{A78A76FD-14E2-4D80-A313-D0CAB5E218D4}" vid="{C3814A83-8DC5-4303-A835-89EF9FAE18A0}"/>
    </a:ext>
  </a:extLst>
</a:theme>
</file>

<file path=ppt/theme/theme16.xml><?xml version="1.0" encoding="utf-8"?>
<a:theme xmlns:a="http://schemas.openxmlformats.org/drawingml/2006/main" name="15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delo PowerPoint_BP" id="{FD0CAB10-2C6C-4784-94E3-A6F15BB9E94B}" vid="{C5CF09FC-0012-4C3F-ADD3-935BA49A334C}"/>
    </a:ext>
  </a:extLst>
</a:theme>
</file>

<file path=ppt/theme/theme17.xml><?xml version="1.0" encoding="utf-8"?>
<a:theme xmlns:a="http://schemas.openxmlformats.org/drawingml/2006/main" name="13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delo PowerPoint_BP" id="{FD0CAB10-2C6C-4784-94E3-A6F15BB9E94B}" vid="{C5CF09FC-0012-4C3F-ADD3-935BA49A334C}"/>
    </a:ext>
  </a:extLst>
</a:theme>
</file>

<file path=ppt/theme/theme18.xml><?xml version="1.0" encoding="utf-8"?>
<a:theme xmlns:a="http://schemas.openxmlformats.org/drawingml/2006/main" name="16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delo PowerPoint_BP" id="{FD0CAB10-2C6C-4784-94E3-A6F15BB9E94B}" vid="{C5CF09FC-0012-4C3F-ADD3-935BA49A334C}"/>
    </a:ext>
  </a:extLst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delo PowerPoint_BP" id="{FD0CAB10-2C6C-4784-94E3-A6F15BB9E94B}" vid="{C5CF09FC-0012-4C3F-ADD3-935BA49A334C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Enel Template v2.6 [JPEG+VECTOR LOGO]">
  <a:themeElements>
    <a:clrScheme name="ENEL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40B9E6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el_PPTtemplate_v2-6[JPEG+VECTORLOGO]" id="{A78A76FD-14E2-4D80-A313-D0CAB5E218D4}" vid="{C3814A83-8DC5-4303-A835-89EF9FAE18A0}"/>
    </a:ext>
  </a:extLst>
</a:theme>
</file>

<file path=ppt/theme/theme4.xml><?xml version="1.0" encoding="utf-8"?>
<a:theme xmlns:a="http://schemas.openxmlformats.org/drawingml/2006/main" name="3_Enel Template v2.6 [JPEG+VECTOR LOGO]">
  <a:themeElements>
    <a:clrScheme name="Personalizada 1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FFFFFF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delo PowerPoint_BP" id="{FD0CAB10-2C6C-4784-94E3-A6F15BB9E94B}" vid="{C5CF09FC-0012-4C3F-ADD3-935BA49A334C}"/>
    </a:ext>
  </a:extLst>
</a:theme>
</file>

<file path=ppt/theme/theme5.xml><?xml version="1.0" encoding="utf-8"?>
<a:theme xmlns:a="http://schemas.openxmlformats.org/drawingml/2006/main" name="5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delo PowerPoint_BP" id="{FD0CAB10-2C6C-4784-94E3-A6F15BB9E94B}" vid="{C5CF09FC-0012-4C3F-ADD3-935BA49A334C}"/>
    </a:ext>
  </a:extLst>
</a:theme>
</file>

<file path=ppt/theme/theme6.xml><?xml version="1.0" encoding="utf-8"?>
<a:theme xmlns:a="http://schemas.openxmlformats.org/drawingml/2006/main" name="109_Enel_PPTtemplate_26012016">
  <a:themeElements>
    <a:clrScheme name="ENEL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40B9E6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el_PPTtemplate_v2-6[JPEG+VECTORLOGO]" id="{A78A76FD-14E2-4D80-A313-D0CAB5E218D4}" vid="{C3814A83-8DC5-4303-A835-89EF9FAE18A0}"/>
    </a:ext>
  </a:extLst>
</a:theme>
</file>

<file path=ppt/theme/theme7.xml><?xml version="1.0" encoding="utf-8"?>
<a:theme xmlns:a="http://schemas.openxmlformats.org/drawingml/2006/main" name="6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delo PowerPoint_BP" id="{FD0CAB10-2C6C-4784-94E3-A6F15BB9E94B}" vid="{C5CF09FC-0012-4C3F-ADD3-935BA49A334C}"/>
    </a:ext>
  </a:extLst>
</a:theme>
</file>

<file path=ppt/theme/theme8.xml><?xml version="1.0" encoding="utf-8"?>
<a:theme xmlns:a="http://schemas.openxmlformats.org/drawingml/2006/main" name="7_Enel Template v2.6 [JPEG+VECTOR LOGO]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el_PPTtemplate_v2-6[JPEG+VECTORLOGO]" id="{A78A76FD-14E2-4D80-A313-D0CAB5E218D4}" vid="{C3814A83-8DC5-4303-A835-89EF9FAE18A0}"/>
    </a:ext>
  </a:extLst>
</a:theme>
</file>

<file path=ppt/theme/theme9.xml><?xml version="1.0" encoding="utf-8"?>
<a:theme xmlns:a="http://schemas.openxmlformats.org/drawingml/2006/main" name="12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210303_Enel PowerPoint Template &amp; Presentation Guidelines DEF" id="{157383D8-729A-9C4B-9C74-969C03829C13}" vid="{32609481-6A5B-4B4E-B885-B437011B4ED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6088B4DB55F8438DC9E73C78C2DDCC" ma:contentTypeVersion="11" ma:contentTypeDescription="Create a new document." ma:contentTypeScope="" ma:versionID="ba82d4398cfd747438c72c26cae82ddb">
  <xsd:schema xmlns:xsd="http://www.w3.org/2001/XMLSchema" xmlns:xs="http://www.w3.org/2001/XMLSchema" xmlns:p="http://schemas.microsoft.com/office/2006/metadata/properties" xmlns:ns2="b849023e-39d0-46af-91d7-414f9e0c9241" xmlns:ns3="02b0ca96-a774-4587-9e2c-51d08a7a9795" targetNamespace="http://schemas.microsoft.com/office/2006/metadata/properties" ma:root="true" ma:fieldsID="ca4cd4002dda685d6b71cf31d6dd783b" ns2:_="" ns3:_="">
    <xsd:import namespace="b849023e-39d0-46af-91d7-414f9e0c9241"/>
    <xsd:import namespace="02b0ca96-a774-4587-9e2c-51d08a7a97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49023e-39d0-46af-91d7-414f9e0c92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ba5ac2a7-3560-40f7-821c-bf6f1f0e00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b0ca96-a774-4587-9e2c-51d08a7a9795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5884e81f-250f-48a5-baee-8f12cf105d3b}" ma:internalName="TaxCatchAll" ma:showField="CatchAllData" ma:web="02b0ca96-a774-4587-9e2c-51d08a7a97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849023e-39d0-46af-91d7-414f9e0c9241">
      <Terms xmlns="http://schemas.microsoft.com/office/infopath/2007/PartnerControls"/>
    </lcf76f155ced4ddcb4097134ff3c332f>
    <TaxCatchAll xmlns="02b0ca96-a774-4587-9e2c-51d08a7a9795" xsi:nil="true"/>
  </documentManagement>
</p:properties>
</file>

<file path=customXml/itemProps1.xml><?xml version="1.0" encoding="utf-8"?>
<ds:datastoreItem xmlns:ds="http://schemas.openxmlformats.org/officeDocument/2006/customXml" ds:itemID="{AD0571D9-AA41-4B12-92F1-642D3F517667}">
  <ds:schemaRefs>
    <ds:schemaRef ds:uri="02b0ca96-a774-4587-9e2c-51d08a7a9795"/>
    <ds:schemaRef ds:uri="b849023e-39d0-46af-91d7-414f9e0c924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E009D7E-B54C-464B-8392-5CA6E2FED6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9572CE-76D1-43E0-A579-9585843A949B}">
  <ds:schemaRefs>
    <ds:schemaRef ds:uri="02b0ca96-a774-4587-9e2c-51d08a7a9795"/>
    <ds:schemaRef ds:uri="b849023e-39d0-46af-91d7-414f9e0c924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354</Words>
  <Application>Microsoft Office PowerPoint</Application>
  <PresentationFormat>Widescreen</PresentationFormat>
  <Paragraphs>105</Paragraphs>
  <Slides>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7</vt:i4>
      </vt:variant>
      <vt:variant>
        <vt:lpstr>Tema</vt:lpstr>
      </vt:variant>
      <vt:variant>
        <vt:i4>18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28" baseType="lpstr">
      <vt:lpstr>Arial</vt:lpstr>
      <vt:lpstr>Arial Black</vt:lpstr>
      <vt:lpstr>Calibri</vt:lpstr>
      <vt:lpstr>Heebo</vt:lpstr>
      <vt:lpstr>Lato</vt:lpstr>
      <vt:lpstr>Lucida Grande</vt:lpstr>
      <vt:lpstr>Roboto Slab</vt:lpstr>
      <vt:lpstr>2_Enel Template v2.6 [JPEG+VECTOR LOGO]</vt:lpstr>
      <vt:lpstr>4_Enel Template v2.6 [JPEG+VECTOR LOGO]</vt:lpstr>
      <vt:lpstr>1_Enel Template v2.6 [JPEG+VECTOR LOGO]</vt:lpstr>
      <vt:lpstr>3_Enel Template v2.6 [JPEG+VECTOR LOGO]</vt:lpstr>
      <vt:lpstr>5_Enel Template v2.6 [JPEG+VECTOR LOGO]</vt:lpstr>
      <vt:lpstr>109_Enel_PPTtemplate_26012016</vt:lpstr>
      <vt:lpstr>6_Enel Template v2.6 [JPEG+VECTOR LOGO]</vt:lpstr>
      <vt:lpstr>7_Enel Template v2.6 [JPEG+VECTOR LOGO]</vt:lpstr>
      <vt:lpstr>12_Enel Template v2.6 [JPEG+VECTOR LOGO]</vt:lpstr>
      <vt:lpstr>Enel Template v2.6 [JPEG+VECTOR LOGO]</vt:lpstr>
      <vt:lpstr>11_Enel Template v2.6 [JPEG+VECTOR LOGO]</vt:lpstr>
      <vt:lpstr>8_Enel Template v2.6 [JPEG+VECTOR LOGO]</vt:lpstr>
      <vt:lpstr>9_Enel Template v2.6 [JPEG+VECTOR LOGO]</vt:lpstr>
      <vt:lpstr>10_Enel Template v2.6 [JPEG+VECTOR LOGO]</vt:lpstr>
      <vt:lpstr>14_Enel Template v2.6 [JPEG+VECTOR LOGO]</vt:lpstr>
      <vt:lpstr>15_Enel Template v2.6 [JPEG+VECTOR LOGO]</vt:lpstr>
      <vt:lpstr>13_Enel Template v2.6 [JPEG+VECTOR LOGO]</vt:lpstr>
      <vt:lpstr>16_Enel Template v2.6 [JPEG+VECTOR LOGO]</vt:lpstr>
      <vt:lpstr>Slide do think-cell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Marcia Cristina Pereira, Enel</dc:creator>
  <cp:lastModifiedBy>Marcella Stefania Sa Motta De Souza, Enel</cp:lastModifiedBy>
  <cp:revision>2</cp:revision>
  <dcterms:created xsi:type="dcterms:W3CDTF">2023-03-29T19:17:33Z</dcterms:created>
  <dcterms:modified xsi:type="dcterms:W3CDTF">2023-09-11T18:40:21Z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0x0101009B6088B4DB55F8438DC9E73C78C2DDCC</vt:lpwstr>
  </property>
  <property fmtid="{D5CDD505-2E9C-101B-9397-08002B2CF9AE}" pid="3" name="MediaServiceImageTags">
    <vt:lpwstr/>
  </property>
  <property fmtid="{D5CDD505-2E9C-101B-9397-08002B2CF9AE}" pid="4" name="MSIP_Label_797ad33d-ed35-43c0-b526-22bc83c17deb_Enabled">
    <vt:lpwstr>true</vt:lpwstr>
  </property>
  <property fmtid="{D5CDD505-2E9C-101B-9397-08002B2CF9AE}" pid="5" name="MSIP_Label_797ad33d-ed35-43c0-b526-22bc83c17deb_SetDate">
    <vt:lpwstr>2023-09-11T18:40:20Z</vt:lpwstr>
  </property>
  <property fmtid="{D5CDD505-2E9C-101B-9397-08002B2CF9AE}" pid="6" name="MSIP_Label_797ad33d-ed35-43c0-b526-22bc83c17deb_Method">
    <vt:lpwstr>Standard</vt:lpwstr>
  </property>
  <property fmtid="{D5CDD505-2E9C-101B-9397-08002B2CF9AE}" pid="7" name="MSIP_Label_797ad33d-ed35-43c0-b526-22bc83c17deb_Name">
    <vt:lpwstr>797ad33d-ed35-43c0-b526-22bc83c17deb</vt:lpwstr>
  </property>
  <property fmtid="{D5CDD505-2E9C-101B-9397-08002B2CF9AE}" pid="8" name="MSIP_Label_797ad33d-ed35-43c0-b526-22bc83c17deb_SiteId">
    <vt:lpwstr>d539d4bf-5610-471a-afc2-1c76685cfefa</vt:lpwstr>
  </property>
  <property fmtid="{D5CDD505-2E9C-101B-9397-08002B2CF9AE}" pid="9" name="MSIP_Label_797ad33d-ed35-43c0-b526-22bc83c17deb_ActionId">
    <vt:lpwstr>aa7727cb-41ed-4a4a-8fc0-6f38109f3f57</vt:lpwstr>
  </property>
  <property fmtid="{D5CDD505-2E9C-101B-9397-08002B2CF9AE}" pid="10" name="MSIP_Label_797ad33d-ed35-43c0-b526-22bc83c17deb_ContentBits">
    <vt:lpwstr>1</vt:lpwstr>
  </property>
</Properties>
</file>