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9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0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1.xml" ContentType="application/vnd.openxmlformats-officedocument.theme+xml"/>
  <Override PartName="/ppt/tags/tag8.xml" ContentType="application/vnd.openxmlformats-officedocument.presentationml.tags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2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3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4.xml" ContentType="application/vnd.openxmlformats-officedocument.them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5.xml" ContentType="application/vnd.openxmlformats-officedocument.theme+xml"/>
  <Override PartName="/ppt/tags/tag36.xml" ContentType="application/vnd.openxmlformats-officedocument.presentationml.tags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6.xml" ContentType="application/vnd.openxmlformats-officedocument.them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7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8.xml" ContentType="application/vnd.openxmlformats-officedocument.theme+xml"/>
  <Override PartName="/ppt/tags/tag39.xml" ContentType="application/vnd.openxmlformats-officedocument.presentationml.tags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9.xml" ContentType="application/vnd.openxmlformats-officedocument.theme+xml"/>
  <Override PartName="/ppt/tags/tag40.xml" ContentType="application/vnd.openxmlformats-officedocument.presentationml.tags+xml"/>
  <Override PartName="/ppt/theme/theme20.xml" ContentType="application/vnd.openxmlformats-officedocument.theme+xml"/>
  <Override PartName="/ppt/theme/theme21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667" r:id="rId5"/>
    <p:sldMasterId id="2147483677" r:id="rId6"/>
    <p:sldMasterId id="2147483863" r:id="rId7"/>
    <p:sldMasterId id="2147483875" r:id="rId8"/>
    <p:sldMasterId id="2147483899" r:id="rId9"/>
    <p:sldMasterId id="2147483910" r:id="rId10"/>
    <p:sldMasterId id="2147483921" r:id="rId11"/>
    <p:sldMasterId id="2147483935" r:id="rId12"/>
    <p:sldMasterId id="2147483948" r:id="rId13"/>
    <p:sldMasterId id="2147483972" r:id="rId14"/>
    <p:sldMasterId id="2147483984" r:id="rId15"/>
    <p:sldMasterId id="2147483995" r:id="rId16"/>
    <p:sldMasterId id="2147484089" r:id="rId17"/>
    <p:sldMasterId id="2147484101" r:id="rId18"/>
    <p:sldMasterId id="2147484111" r:id="rId19"/>
    <p:sldMasterId id="2147484138" r:id="rId20"/>
    <p:sldMasterId id="2147484166" r:id="rId21"/>
    <p:sldMasterId id="2147484178" r:id="rId22"/>
  </p:sldMasterIdLst>
  <p:notesMasterIdLst>
    <p:notesMasterId r:id="rId30"/>
  </p:notesMasterIdLst>
  <p:handoutMasterIdLst>
    <p:handoutMasterId r:id="rId31"/>
  </p:handoutMasterIdLst>
  <p:sldIdLst>
    <p:sldId id="2134807503" r:id="rId23"/>
    <p:sldId id="2146847093" r:id="rId24"/>
    <p:sldId id="2147473707" r:id="rId25"/>
    <p:sldId id="2146847100" r:id="rId26"/>
    <p:sldId id="2147473709" r:id="rId27"/>
    <p:sldId id="2147473710" r:id="rId28"/>
    <p:sldId id="2147473715" r:id="rId29"/>
  </p:sldIdLst>
  <p:sldSz cx="12192000" cy="6858000"/>
  <p:notesSz cx="9906000" cy="6794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8BF5142-0893-4C3C-99D6-9764352AF3AC}">
          <p14:sldIdLst>
            <p14:sldId id="2134807503"/>
          </p14:sldIdLst>
        </p14:section>
        <p14:section name="Alerta Café" id="{CDFB7B92-3472-4FCD-B38B-91D386E20199}">
          <p14:sldIdLst>
            <p14:sldId id="2146847093"/>
            <p14:sldId id="2147473707"/>
          </p14:sldIdLst>
        </p14:section>
        <p14:section name="Onda Alerta" id="{BCE61743-120E-49BE-B481-719D5E3B4BC5}">
          <p14:sldIdLst>
            <p14:sldId id="2146847100"/>
            <p14:sldId id="2147473709"/>
            <p14:sldId id="2147473710"/>
            <p14:sldId id="2147473715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1728" userDrawn="1">
          <p15:clr>
            <a:srgbClr val="A4A3A4"/>
          </p15:clr>
        </p15:guide>
        <p15:guide id="4" orient="horz" pos="1296" userDrawn="1">
          <p15:clr>
            <a:srgbClr val="A4A3A4"/>
          </p15:clr>
        </p15:guide>
        <p15:guide id="5" orient="horz" pos="864" userDrawn="1">
          <p15:clr>
            <a:srgbClr val="A4A3A4"/>
          </p15:clr>
        </p15:guide>
        <p15:guide id="6" orient="horz" pos="434" userDrawn="1">
          <p15:clr>
            <a:srgbClr val="A4A3A4"/>
          </p15:clr>
        </p15:guide>
        <p15:guide id="7" orient="horz" pos="2590" userDrawn="1">
          <p15:clr>
            <a:srgbClr val="A4A3A4"/>
          </p15:clr>
        </p15:guide>
        <p15:guide id="8" orient="horz" pos="3022" userDrawn="1">
          <p15:clr>
            <a:srgbClr val="A4A3A4"/>
          </p15:clr>
        </p15:guide>
        <p15:guide id="9" orient="horz" pos="3454" userDrawn="1">
          <p15:clr>
            <a:srgbClr val="A4A3A4"/>
          </p15:clr>
        </p15:guide>
        <p15:guide id="10" orient="horz" pos="3884" userDrawn="1">
          <p15:clr>
            <a:srgbClr val="A4A3A4"/>
          </p15:clr>
        </p15:guide>
        <p15:guide id="11" pos="3359" userDrawn="1">
          <p15:clr>
            <a:srgbClr val="A4A3A4"/>
          </p15:clr>
        </p15:guide>
        <p15:guide id="12" pos="2880" userDrawn="1">
          <p15:clr>
            <a:srgbClr val="A4A3A4"/>
          </p15:clr>
        </p15:guide>
        <p15:guide id="13" pos="2398" userDrawn="1">
          <p15:clr>
            <a:srgbClr val="A4A3A4"/>
          </p15:clr>
        </p15:guide>
        <p15:guide id="14" pos="1920" userDrawn="1">
          <p15:clr>
            <a:srgbClr val="A4A3A4"/>
          </p15:clr>
        </p15:guide>
        <p15:guide id="15" pos="1438" userDrawn="1">
          <p15:clr>
            <a:srgbClr val="A4A3A4"/>
          </p15:clr>
        </p15:guide>
        <p15:guide id="16" pos="960" userDrawn="1">
          <p15:clr>
            <a:srgbClr val="A4A3A4"/>
          </p15:clr>
        </p15:guide>
        <p15:guide id="17" pos="479" userDrawn="1">
          <p15:clr>
            <a:srgbClr val="A4A3A4"/>
          </p15:clr>
        </p15:guide>
        <p15:guide id="18" pos="4320" userDrawn="1">
          <p15:clr>
            <a:srgbClr val="A4A3A4"/>
          </p15:clr>
        </p15:guide>
        <p15:guide id="19" pos="4798" userDrawn="1">
          <p15:clr>
            <a:srgbClr val="A4A3A4"/>
          </p15:clr>
        </p15:guide>
        <p15:guide id="20" pos="5278" userDrawn="1">
          <p15:clr>
            <a:srgbClr val="A4A3A4"/>
          </p15:clr>
        </p15:guide>
        <p15:guide id="21" pos="5756" userDrawn="1">
          <p15:clr>
            <a:srgbClr val="A4A3A4"/>
          </p15:clr>
        </p15:guide>
        <p15:guide id="22" pos="6236" userDrawn="1">
          <p15:clr>
            <a:srgbClr val="A4A3A4"/>
          </p15:clr>
        </p15:guide>
        <p15:guide id="23" pos="6718" userDrawn="1">
          <p15:clr>
            <a:srgbClr val="A4A3A4"/>
          </p15:clr>
        </p15:guide>
        <p15:guide id="24" pos="7198" userDrawn="1">
          <p15:clr>
            <a:srgbClr val="A4A3A4"/>
          </p15:clr>
        </p15:guide>
        <p15:guide id="25" orient="horz" pos="2152">
          <p15:clr>
            <a:srgbClr val="A4A3A4"/>
          </p15:clr>
        </p15:guide>
        <p15:guide id="26" orient="horz" pos="87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3" name="Autor" initials="A" lastIdx="1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544C9"/>
    <a:srgbClr val="028C59"/>
    <a:srgbClr val="FFFFFF"/>
    <a:srgbClr val="E6D71A"/>
    <a:srgbClr val="EE7012"/>
    <a:srgbClr val="FE570D"/>
    <a:srgbClr val="F33607"/>
    <a:srgbClr val="D9F0DA"/>
    <a:srgbClr val="E7140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14DB0E-90C0-4EE8-9994-06FB008F43CB}" vWet="2" dt="2023-07-07T14:38:56.312"/>
    <p1510:client id="{0F794A37-DBB8-47E8-BBA7-A4135FE08EE8}" v="1839" vWet="1845" dt="2023-07-07T15:57:16.892"/>
    <p1510:client id="{AB97C59D-530B-480D-B6E5-3CEFEF19620B}" v="1807" dt="2023-07-07T15:58:45.6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com Tema 2 - Ênfas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Estilo Médio 3 - Ênfas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19" autoAdjust="0"/>
    <p:restoredTop sz="95231" autoAdjust="0"/>
  </p:normalViewPr>
  <p:slideViewPr>
    <p:cSldViewPr snapToGrid="0" snapToObjects="1">
      <p:cViewPr varScale="1">
        <p:scale>
          <a:sx n="59" d="100"/>
          <a:sy n="59" d="100"/>
        </p:scale>
        <p:origin x="896" y="28"/>
      </p:cViewPr>
      <p:guideLst>
        <p:guide pos="3840"/>
        <p:guide orient="horz" pos="2160"/>
        <p:guide orient="horz" pos="1728"/>
        <p:guide orient="horz" pos="1296"/>
        <p:guide orient="horz" pos="864"/>
        <p:guide orient="horz" pos="434"/>
        <p:guide orient="horz" pos="2590"/>
        <p:guide orient="horz" pos="3022"/>
        <p:guide orient="horz" pos="3454"/>
        <p:guide orient="horz" pos="3884"/>
        <p:guide pos="3359"/>
        <p:guide pos="2880"/>
        <p:guide pos="2398"/>
        <p:guide pos="1920"/>
        <p:guide pos="1438"/>
        <p:guide pos="960"/>
        <p:guide pos="479"/>
        <p:guide pos="4320"/>
        <p:guide pos="4798"/>
        <p:guide pos="5278"/>
        <p:guide pos="5756"/>
        <p:guide pos="6236"/>
        <p:guide pos="6718"/>
        <p:guide pos="7198"/>
        <p:guide orient="horz" pos="2152"/>
        <p:guide orient="horz" pos="870"/>
      </p:guideLst>
    </p:cSldViewPr>
  </p:slideViewPr>
  <p:outlineViewPr>
    <p:cViewPr>
      <p:scale>
        <a:sx n="33" d="100"/>
        <a:sy n="33" d="100"/>
      </p:scale>
      <p:origin x="0" y="-43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9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4.xml"/><Relationship Id="rId21" Type="http://schemas.openxmlformats.org/officeDocument/2006/relationships/slideMaster" Target="slideMasters/slideMaster18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3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2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292600" cy="339725"/>
          </a:xfrm>
          <a:prstGeom prst="rect">
            <a:avLst/>
          </a:prstGeom>
        </p:spPr>
        <p:txBody>
          <a:bodyPr vert="horz" lIns="92950" tIns="46475" rIns="92950" bIns="4647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11109" y="2"/>
            <a:ext cx="4292600" cy="339725"/>
          </a:xfrm>
          <a:prstGeom prst="rect">
            <a:avLst/>
          </a:prstGeom>
        </p:spPr>
        <p:txBody>
          <a:bodyPr vert="horz" lIns="92950" tIns="46475" rIns="92950" bIns="46475" rtlCol="0"/>
          <a:lstStyle>
            <a:lvl1pPr algn="r">
              <a:defRPr sz="1200"/>
            </a:lvl1pPr>
          </a:lstStyle>
          <a:p>
            <a:fld id="{4A71F510-2865-AD40-B295-EFE53B47B615}" type="datetimeFigureOut">
              <a:rPr lang="en-US" smtClean="0"/>
              <a:pPr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598"/>
            <a:ext cx="4292600" cy="339725"/>
          </a:xfrm>
          <a:prstGeom prst="rect">
            <a:avLst/>
          </a:prstGeom>
        </p:spPr>
        <p:txBody>
          <a:bodyPr vert="horz" lIns="92950" tIns="46475" rIns="92950" bIns="4647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11109" y="6453598"/>
            <a:ext cx="4292600" cy="339725"/>
          </a:xfrm>
          <a:prstGeom prst="rect">
            <a:avLst/>
          </a:prstGeom>
        </p:spPr>
        <p:txBody>
          <a:bodyPr vert="horz" lIns="92950" tIns="46475" rIns="92950" bIns="46475" rtlCol="0" anchor="b"/>
          <a:lstStyle>
            <a:lvl1pPr algn="r">
              <a:defRPr sz="1200"/>
            </a:lvl1pPr>
          </a:lstStyle>
          <a:p>
            <a:fld id="{FB7C96FB-A7F6-4D46-979D-BE69A3DE088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753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292600" cy="340905"/>
          </a:xfrm>
          <a:prstGeom prst="rect">
            <a:avLst/>
          </a:prstGeom>
        </p:spPr>
        <p:txBody>
          <a:bodyPr vert="horz" lIns="92950" tIns="46475" rIns="92950" bIns="4647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11109" y="2"/>
            <a:ext cx="4292600" cy="340905"/>
          </a:xfrm>
          <a:prstGeom prst="rect">
            <a:avLst/>
          </a:prstGeom>
        </p:spPr>
        <p:txBody>
          <a:bodyPr vert="horz" lIns="92950" tIns="46475" rIns="92950" bIns="46475" rtlCol="0"/>
          <a:lstStyle>
            <a:lvl1pPr algn="r">
              <a:defRPr sz="1200"/>
            </a:lvl1pPr>
          </a:lstStyle>
          <a:p>
            <a:fld id="{038A2DA8-FDC1-D147-9E87-8AE9AC161936}" type="datetimeFigureOut">
              <a:rPr lang="en-GB" smtClean="0"/>
              <a:pPr/>
              <a:t>11/09/2023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0" tIns="46475" rIns="92950" bIns="4647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0600" y="3269854"/>
            <a:ext cx="7924800" cy="2675335"/>
          </a:xfrm>
          <a:prstGeom prst="rect">
            <a:avLst/>
          </a:prstGeom>
        </p:spPr>
        <p:txBody>
          <a:bodyPr vert="horz" lIns="92950" tIns="46475" rIns="92950" bIns="46475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3596"/>
            <a:ext cx="4292600" cy="340904"/>
          </a:xfrm>
          <a:prstGeom prst="rect">
            <a:avLst/>
          </a:prstGeom>
        </p:spPr>
        <p:txBody>
          <a:bodyPr vert="horz" lIns="92950" tIns="46475" rIns="92950" bIns="4647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11109" y="6453596"/>
            <a:ext cx="4292600" cy="340904"/>
          </a:xfrm>
          <a:prstGeom prst="rect">
            <a:avLst/>
          </a:prstGeom>
        </p:spPr>
        <p:txBody>
          <a:bodyPr vert="horz" lIns="92950" tIns="46475" rIns="92950" bIns="46475" rtlCol="0" anchor="b"/>
          <a:lstStyle>
            <a:lvl1pPr algn="r">
              <a:defRPr sz="1200"/>
            </a:lvl1pPr>
          </a:lstStyle>
          <a:p>
            <a:fld id="{1A54B304-E99A-554B-A154-AA493B70D9FA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3023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slideMaster" Target="../slideMasters/slideMaster13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tags" Target="../tags/tag14.xml"/><Relationship Id="rId16" Type="http://schemas.openxmlformats.org/officeDocument/2006/relationships/image" Target="../media/image27.png"/><Relationship Id="rId1" Type="http://schemas.openxmlformats.org/officeDocument/2006/relationships/tags" Target="../tags/tag1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7.emf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Master" Target="../slideMasters/slideMaster13.xml"/><Relationship Id="rId7" Type="http://schemas.openxmlformats.org/officeDocument/2006/relationships/image" Target="../media/image33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2.png"/><Relationship Id="rId5" Type="http://schemas.openxmlformats.org/officeDocument/2006/relationships/image" Target="../media/image7.emf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35.png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3.xml"/><Relationship Id="rId1" Type="http://schemas.openxmlformats.org/officeDocument/2006/relationships/tags" Target="../tags/tag17.xml"/><Relationship Id="rId4" Type="http://schemas.openxmlformats.org/officeDocument/2006/relationships/image" Target="../media/image7.emf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3.xml"/><Relationship Id="rId1" Type="http://schemas.openxmlformats.org/officeDocument/2006/relationships/tags" Target="../tags/tag18.xml"/><Relationship Id="rId4" Type="http://schemas.openxmlformats.org/officeDocument/2006/relationships/image" Target="../media/image7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3.xml"/><Relationship Id="rId1" Type="http://schemas.openxmlformats.org/officeDocument/2006/relationships/tags" Target="../tags/tag19.xml"/><Relationship Id="rId4" Type="http://schemas.openxmlformats.org/officeDocument/2006/relationships/image" Target="../media/image37.emf"/></Relationships>
</file>

<file path=ppt/slideLayouts/_rels/slideLayout1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22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image" Target="../media/image7.emf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3.xml"/><Relationship Id="rId1" Type="http://schemas.openxmlformats.org/officeDocument/2006/relationships/tags" Target="../tags/tag26.xml"/><Relationship Id="rId4" Type="http://schemas.openxmlformats.org/officeDocument/2006/relationships/image" Target="../media/image7.emf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38.jpeg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16.bin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4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17.bin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58C30FEF-896A-44B5-AC1F-5782DB21DCDF}" type="datetime1">
              <a:rPr lang="en-GB" smtClean="0"/>
              <a:t>11/09/2023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1318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D9A8142D-902D-481C-8FF8-87A2D7C0DC52}" type="datetime1">
              <a:rPr lang="en-GB" smtClean="0">
                <a:solidFill>
                  <a:srgbClr val="000000"/>
                </a:solidFill>
              </a:rPr>
              <a:t>11/09/2023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Immagine 6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9789" y="5619750"/>
            <a:ext cx="3832911" cy="82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5829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6" name="Sottotitolo 2"/>
          <p:cNvSpPr txBox="1">
            <a:spLocks/>
          </p:cNvSpPr>
          <p:nvPr userDrawn="1"/>
        </p:nvSpPr>
        <p:spPr>
          <a:xfrm>
            <a:off x="433917" y="1692278"/>
            <a:ext cx="11140016" cy="4283075"/>
          </a:xfrm>
          <a:prstGeom prst="rect">
            <a:avLst/>
          </a:prstGeom>
        </p:spPr>
        <p:txBody>
          <a:bodyPr tIns="0"/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96">
              <a:buFont typeface="Arial"/>
              <a:buNone/>
              <a:defRPr/>
            </a:pPr>
            <a:endParaRPr lang="it-IT" sz="1800">
              <a:solidFill>
                <a:prstClr val="black">
                  <a:tint val="75000"/>
                </a:prst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14858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75003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373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0888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95C5-69B0-4D1F-B38C-EAF71AB7BB1B}" type="datetime1">
              <a:rPr lang="en-GB" smtClean="0"/>
              <a:t>11/09/2023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7120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2654D-32D4-4339-9D0D-3C59C9EE3066}" type="datetime1">
              <a:rPr lang="en-GB" smtClean="0"/>
              <a:t>11/09/2023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9094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F445D293-BF1B-4223-8C34-DC0A57122E12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053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3" y="1723879"/>
            <a:ext cx="7616824" cy="1368425"/>
          </a:xfrm>
        </p:spPr>
        <p:txBody>
          <a:bodyPr anchor="t">
            <a:noAutofit/>
          </a:bodyPr>
          <a:lstStyle>
            <a:lvl1pPr algn="l"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7" y="3429009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109" indent="0" algn="ctr">
              <a:buNone/>
              <a:defRPr sz="2000"/>
            </a:lvl2pPr>
            <a:lvl3pPr marL="914217" indent="0" algn="ctr">
              <a:buNone/>
              <a:defRPr sz="1800"/>
            </a:lvl3pPr>
            <a:lvl4pPr marL="1371326" indent="0" algn="ctr">
              <a:buNone/>
              <a:defRPr sz="1600"/>
            </a:lvl4pPr>
            <a:lvl5pPr marL="1828434" indent="0" algn="ctr">
              <a:buNone/>
              <a:defRPr sz="1600"/>
            </a:lvl5pPr>
            <a:lvl6pPr marL="2285543" indent="0" algn="ctr">
              <a:buNone/>
              <a:defRPr sz="1600"/>
            </a:lvl6pPr>
            <a:lvl7pPr marL="2742651" indent="0" algn="ctr">
              <a:buNone/>
              <a:defRPr sz="1600"/>
            </a:lvl7pPr>
            <a:lvl8pPr marL="3199760" indent="0" algn="ctr">
              <a:buNone/>
              <a:defRPr sz="1600"/>
            </a:lvl8pPr>
            <a:lvl9pPr marL="365686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9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30209C77-5DB5-45A2-A427-FF4403859819}" type="datetime1">
              <a:rPr lang="en-GB" smtClean="0">
                <a:solidFill>
                  <a:prstClr val="black"/>
                </a:solidFill>
              </a:rPr>
              <a:t>11/09/2023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prstClr val="black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4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76654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7A557683-8FDF-46E5-AD6F-667150562EB5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4037348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C87D66C-1B05-4C8A-B6BA-FB80D7425282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8" y="1363680"/>
            <a:ext cx="6076985" cy="2054225"/>
          </a:xfrm>
        </p:spPr>
        <p:txBody>
          <a:bodyPr anchor="b">
            <a:noAutofit/>
          </a:bodyPr>
          <a:lstStyle>
            <a:lvl1pPr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100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6" y="690092"/>
            <a:ext cx="1326339" cy="480592"/>
          </a:xfrm>
          <a:prstGeom prst="rect">
            <a:avLst/>
          </a:prstGeom>
          <a:noFill/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7601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930C8A31-5D96-41CE-A647-E2360658EF0A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562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2057399"/>
            <a:ext cx="533400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1" y="2057399"/>
            <a:ext cx="5330825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06AB4-866B-4F88-AAC4-AC5DDACC3B91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142822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2" y="2057399"/>
            <a:ext cx="3554412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5" y="2057399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D872-6260-4B83-856E-4B63A8FA1559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4420408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799"/>
            </a:lvl1pPr>
            <a:lvl2pPr>
              <a:defRPr i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6F3E-9B48-409B-89BD-53409C0B078F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34775061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665BF3-01B1-BB48-9C6F-CE3BE7E559A2}" type="datetime1">
              <a:rPr lang="en-GB" smtClean="0">
                <a:solidFill>
                  <a:prstClr val="white"/>
                </a:solidFill>
              </a:rPr>
              <a:pPr/>
              <a:t>11/09/2023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prstClr val="white"/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prstClr val="white"/>
                </a:solidFill>
              </a:rPr>
              <a:pPr/>
              <a:t>‹nº›</a:t>
            </a:fld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60414" y="690580"/>
            <a:ext cx="427668" cy="2052620"/>
            <a:chOff x="760413" y="690580"/>
            <a:chExt cx="544156" cy="2611716"/>
          </a:xfrm>
        </p:grpSpPr>
        <p:sp>
          <p:nvSpPr>
            <p:cNvPr id="8" name="Rectangle 7"/>
            <p:cNvSpPr/>
            <p:nvPr userDrawn="1"/>
          </p:nvSpPr>
          <p:spPr>
            <a:xfrm>
              <a:off x="760413" y="690580"/>
              <a:ext cx="544156" cy="18869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GB">
                <a:solidFill>
                  <a:srgbClr val="0655FA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60413" y="2565815"/>
              <a:ext cx="544156" cy="73648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8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76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</p:grpSp>
      <p:sp>
        <p:nvSpPr>
          <p:cNvPr id="17" name="Title 9"/>
          <p:cNvSpPr>
            <a:spLocks noGrp="1"/>
          </p:cNvSpPr>
          <p:nvPr>
            <p:ph type="title" hasCustomPrompt="1"/>
          </p:nvPr>
        </p:nvSpPr>
        <p:spPr>
          <a:xfrm>
            <a:off x="1524000" y="596117"/>
            <a:ext cx="7600985" cy="1889164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0" name="Group 4"/>
          <p:cNvGrpSpPr>
            <a:grpSpLocks noChangeAspect="1"/>
          </p:cNvGrpSpPr>
          <p:nvPr userDrawn="1"/>
        </p:nvGrpSpPr>
        <p:grpSpPr bwMode="auto">
          <a:xfrm>
            <a:off x="10100484" y="690091"/>
            <a:ext cx="1326339" cy="480798"/>
            <a:chOff x="0" y="768"/>
            <a:chExt cx="7680" cy="2784"/>
          </a:xfrm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6063965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D78BAFE-6388-409F-9D00-1FE708697A14}" type="datetime1">
              <a:rPr lang="en-GB" smtClean="0">
                <a:solidFill>
                  <a:prstClr val="white"/>
                </a:solidFill>
              </a:rPr>
              <a:t>11/09/2023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srgbClr val="0655FA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799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14833465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 Message Only">
    <p:bg>
      <p:bgPr>
        <a:solidFill>
          <a:schemeClr val="accent2">
            <a:lumMod val="5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9E8CBE5-99A8-487D-ABC4-999CCF08B9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9E8CBE5-99A8-487D-ABC4-999CCF08B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tângulo 4" hidden="1">
            <a:extLst>
              <a:ext uri="{FF2B5EF4-FFF2-40B4-BE49-F238E27FC236}">
                <a16:creationId xmlns:a16="http://schemas.microsoft.com/office/drawing/2014/main" id="{6271C1CB-9B3E-48BA-AB6C-785DA8F10BA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799" b="1" i="0" baseline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4F7B63D9-989A-4D44-8127-7F290B813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9517" y="4765519"/>
            <a:ext cx="3581400" cy="20701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209071A-0076-4B44-A0D1-03DDC4557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829" y="0"/>
            <a:ext cx="5384800" cy="2921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8B6E9AC-466C-4B53-A32F-62ECC66970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3829" y="0"/>
            <a:ext cx="5638800" cy="3238500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C8132CF2-5BC5-4815-92FA-800FA77EE0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0970" y="4661295"/>
            <a:ext cx="5257800" cy="21844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7C0BF5A9-104E-4D45-B833-FD1833DFE4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4929" y="774700"/>
            <a:ext cx="3187700" cy="43688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AD894381-7A27-4B3A-90F7-3484A2C65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7530" y="4830194"/>
            <a:ext cx="482600" cy="4699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62886DD-307A-472C-A56B-CF85069BB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0229" y="3771900"/>
            <a:ext cx="533400" cy="48260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CB394255-BFEC-4884-A83D-6534D4BEC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4229" y="2476500"/>
            <a:ext cx="558800" cy="46990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9881A998-EC4A-4FA4-B230-76EF2E8D6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4929" y="1079500"/>
            <a:ext cx="457200" cy="546100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78B80B54-5451-4ACB-9511-300A253A2C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029" y="1028700"/>
            <a:ext cx="406400" cy="4572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88B18C9B-E457-4DEF-AD16-1841C19DDA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3729" y="622300"/>
            <a:ext cx="381000" cy="342900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AEA5809-E3AA-407B-8DCB-9C0FC4A50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5981" y="4254499"/>
            <a:ext cx="3378200" cy="25630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E7E20407-C5A4-4A56-94A9-D821DA636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1938" y="4036256"/>
            <a:ext cx="368300" cy="406400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69A12006-3D5E-424E-AE97-7DA4C2110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9335" y="5801553"/>
            <a:ext cx="609600" cy="495300"/>
          </a:xfrm>
          <a:prstGeom prst="rect">
            <a:avLst/>
          </a:prstGeom>
        </p:spPr>
      </p:pic>
      <p:grpSp>
        <p:nvGrpSpPr>
          <p:cNvPr id="32" name="Group 4">
            <a:extLst>
              <a:ext uri="{FF2B5EF4-FFF2-40B4-BE49-F238E27FC236}">
                <a16:creationId xmlns:a16="http://schemas.microsoft.com/office/drawing/2014/main" id="{2E1C262F-A54F-410F-8938-706FC0C01F9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E59414EB-EBC8-4276-B922-2F0BF1F069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9690E136-FD36-4704-9931-EFE7EDADC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A5035176-C58C-4B27-8BCD-F0A337ADDE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CD111D77-436B-4905-B1F4-EAFAD33A41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8" name="Rectangle 9">
            <a:extLst>
              <a:ext uri="{FF2B5EF4-FFF2-40B4-BE49-F238E27FC236}">
                <a16:creationId xmlns:a16="http://schemas.microsoft.com/office/drawing/2014/main" id="{1AF1AAF4-ADA5-42E5-802A-51C99E8F60FE}"/>
              </a:ext>
            </a:extLst>
          </p:cNvPr>
          <p:cNvSpPr/>
          <p:nvPr userDrawn="1"/>
        </p:nvSpPr>
        <p:spPr>
          <a:xfrm>
            <a:off x="403225" y="688977"/>
            <a:ext cx="196850" cy="682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B14C90D2-A7EE-4A14-B7C7-EAF22A564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670121"/>
            <a:ext cx="8375651" cy="394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7EA4467-076A-4342-90F2-477196E402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9870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7480-DB59-428E-8C43-FFDBCF30B57F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88555106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B863-75FD-4B40-9C89-E8A66A88C72D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6254996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2D48F199-4166-4890-9BE7-E140739818AC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9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500" y="1363685"/>
            <a:ext cx="6076985" cy="2054225"/>
          </a:xfrm>
        </p:spPr>
        <p:txBody>
          <a:bodyPr anchor="b">
            <a:noAutofit/>
          </a:bodyPr>
          <a:lstStyle>
            <a:lvl1pPr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101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05" tIns="45702" rIns="91405" bIns="45702" rtlCol="0" anchor="ctr"/>
          <a:lstStyle/>
          <a:p>
            <a:pPr algn="ctr" defTabSz="914103"/>
            <a:endParaRPr lang="en-GB" sz="1900">
              <a:solidFill>
                <a:prstClr val="white"/>
              </a:solidFill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6" y="690092"/>
            <a:ext cx="1326339" cy="480592"/>
          </a:xfrm>
          <a:prstGeom prst="rect">
            <a:avLst/>
          </a:prstGeom>
          <a:noFill/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245382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chemeClr val="accent5"/>
                </a:gs>
                <a:gs pos="50000">
                  <a:srgbClr val="02B26F"/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5589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7FCF4BC0-5C8F-4CD2-B6C2-CCDE8B8F507C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pic>
        <p:nvPicPr>
          <p:cNvPr id="14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378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chemeClr val="accent4"/>
                </a:gs>
                <a:gs pos="50000">
                  <a:schemeClr val="accent4">
                    <a:lumMod val="60000"/>
                    <a:lumOff val="40000"/>
                  </a:schemeClr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7394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984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rgbClr val="FE570D"/>
                </a:gs>
                <a:gs pos="50000">
                  <a:srgbClr val="FE6E2E"/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888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800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Header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759393" y="2051813"/>
            <a:ext cx="6972288" cy="1862068"/>
            <a:chOff x="759392" y="688247"/>
            <a:chExt cx="9142179" cy="342265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8155183" cy="3422650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50000">
                  <a:srgbClr val="FFFF93"/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GB" sz="180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 defTabSz="914126"/>
              <a:endParaRPr lang="en-GB" sz="1800">
                <a:solidFill>
                  <a:srgbClr val="0655FA"/>
                </a:solidFill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 hasCustomPrompt="1"/>
          </p:nvPr>
        </p:nvSpPr>
        <p:spPr>
          <a:xfrm>
            <a:off x="1654696" y="2305317"/>
            <a:ext cx="6076985" cy="1355063"/>
          </a:xfrm>
        </p:spPr>
        <p:txBody>
          <a:bodyPr>
            <a:noAutofit/>
          </a:bodyPr>
          <a:lstStyle>
            <a:lvl1pPr>
              <a:defRPr sz="4799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10100485" y="690092"/>
            <a:ext cx="1326339" cy="480798"/>
            <a:chOff x="0" y="768"/>
            <a:chExt cx="7680" cy="2784"/>
          </a:xfrm>
          <a:solidFill>
            <a:schemeClr val="bg1"/>
          </a:solidFill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39" y="1422"/>
              <a:ext cx="2115" cy="2130"/>
            </a:xfrm>
            <a:custGeom>
              <a:avLst/>
              <a:gdLst>
                <a:gd name="T0" fmla="*/ 1210 w 1210"/>
                <a:gd name="T1" fmla="*/ 504 h 1218"/>
                <a:gd name="T2" fmla="*/ 609 w 1210"/>
                <a:gd name="T3" fmla="*/ 0 h 1218"/>
                <a:gd name="T4" fmla="*/ 0 w 1210"/>
                <a:gd name="T5" fmla="*/ 609 h 1218"/>
                <a:gd name="T6" fmla="*/ 609 w 1210"/>
                <a:gd name="T7" fmla="*/ 1218 h 1218"/>
                <a:gd name="T8" fmla="*/ 1092 w 1210"/>
                <a:gd name="T9" fmla="*/ 980 h 1218"/>
                <a:gd name="T10" fmla="*/ 948 w 1210"/>
                <a:gd name="T11" fmla="*/ 870 h 1218"/>
                <a:gd name="T12" fmla="*/ 609 w 1210"/>
                <a:gd name="T13" fmla="*/ 1037 h 1218"/>
                <a:gd name="T14" fmla="*/ 182 w 1210"/>
                <a:gd name="T15" fmla="*/ 609 h 1218"/>
                <a:gd name="T16" fmla="*/ 609 w 1210"/>
                <a:gd name="T17" fmla="*/ 182 h 1218"/>
                <a:gd name="T18" fmla="*/ 1025 w 1210"/>
                <a:gd name="T19" fmla="*/ 504 h 1218"/>
                <a:gd name="T20" fmla="*/ 574 w 1210"/>
                <a:gd name="T21" fmla="*/ 504 h 1218"/>
                <a:gd name="T22" fmla="*/ 574 w 1210"/>
                <a:gd name="T23" fmla="*/ 686 h 1218"/>
                <a:gd name="T24" fmla="*/ 1210 w 1210"/>
                <a:gd name="T25" fmla="*/ 686 h 1218"/>
                <a:gd name="T26" fmla="*/ 1210 w 1210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0" h="1218">
                  <a:moveTo>
                    <a:pt x="1210" y="504"/>
                  </a:moveTo>
                  <a:cubicBezTo>
                    <a:pt x="1161" y="218"/>
                    <a:pt x="910" y="0"/>
                    <a:pt x="609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806" y="1218"/>
                    <a:pt x="981" y="1125"/>
                    <a:pt x="1092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7" y="1037"/>
                    <a:pt x="609" y="1037"/>
                  </a:cubicBezTo>
                  <a:cubicBezTo>
                    <a:pt x="373" y="1037"/>
                    <a:pt x="182" y="845"/>
                    <a:pt x="182" y="609"/>
                  </a:cubicBezTo>
                  <a:cubicBezTo>
                    <a:pt x="182" y="373"/>
                    <a:pt x="373" y="182"/>
                    <a:pt x="609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4" y="504"/>
                    <a:pt x="574" y="504"/>
                    <a:pt x="574" y="504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1210" y="686"/>
                    <a:pt x="1210" y="686"/>
                    <a:pt x="1210" y="686"/>
                  </a:cubicBezTo>
                  <a:lnTo>
                    <a:pt x="1210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1422"/>
              <a:ext cx="2116" cy="2130"/>
            </a:xfrm>
            <a:custGeom>
              <a:avLst/>
              <a:gdLst>
                <a:gd name="T0" fmla="*/ 1211 w 1211"/>
                <a:gd name="T1" fmla="*/ 504 h 1218"/>
                <a:gd name="T2" fmla="*/ 610 w 1211"/>
                <a:gd name="T3" fmla="*/ 0 h 1218"/>
                <a:gd name="T4" fmla="*/ 0 w 1211"/>
                <a:gd name="T5" fmla="*/ 609 h 1218"/>
                <a:gd name="T6" fmla="*/ 610 w 1211"/>
                <a:gd name="T7" fmla="*/ 1218 h 1218"/>
                <a:gd name="T8" fmla="*/ 1093 w 1211"/>
                <a:gd name="T9" fmla="*/ 980 h 1218"/>
                <a:gd name="T10" fmla="*/ 948 w 1211"/>
                <a:gd name="T11" fmla="*/ 870 h 1218"/>
                <a:gd name="T12" fmla="*/ 610 w 1211"/>
                <a:gd name="T13" fmla="*/ 1037 h 1218"/>
                <a:gd name="T14" fmla="*/ 182 w 1211"/>
                <a:gd name="T15" fmla="*/ 609 h 1218"/>
                <a:gd name="T16" fmla="*/ 610 w 1211"/>
                <a:gd name="T17" fmla="*/ 182 h 1218"/>
                <a:gd name="T18" fmla="*/ 1025 w 1211"/>
                <a:gd name="T19" fmla="*/ 504 h 1218"/>
                <a:gd name="T20" fmla="*/ 575 w 1211"/>
                <a:gd name="T21" fmla="*/ 504 h 1218"/>
                <a:gd name="T22" fmla="*/ 575 w 1211"/>
                <a:gd name="T23" fmla="*/ 686 h 1218"/>
                <a:gd name="T24" fmla="*/ 1211 w 1211"/>
                <a:gd name="T25" fmla="*/ 686 h 1218"/>
                <a:gd name="T26" fmla="*/ 1211 w 1211"/>
                <a:gd name="T27" fmla="*/ 504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1" h="1218">
                  <a:moveTo>
                    <a:pt x="1211" y="504"/>
                  </a:moveTo>
                  <a:cubicBezTo>
                    <a:pt x="1161" y="218"/>
                    <a:pt x="910" y="0"/>
                    <a:pt x="610" y="0"/>
                  </a:cubicBez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10" y="1218"/>
                  </a:cubicBezTo>
                  <a:cubicBezTo>
                    <a:pt x="806" y="1218"/>
                    <a:pt x="981" y="1125"/>
                    <a:pt x="1093" y="980"/>
                  </a:cubicBezTo>
                  <a:cubicBezTo>
                    <a:pt x="948" y="870"/>
                    <a:pt x="948" y="870"/>
                    <a:pt x="948" y="870"/>
                  </a:cubicBezTo>
                  <a:cubicBezTo>
                    <a:pt x="870" y="971"/>
                    <a:pt x="748" y="1037"/>
                    <a:pt x="610" y="1037"/>
                  </a:cubicBezTo>
                  <a:cubicBezTo>
                    <a:pt x="374" y="1037"/>
                    <a:pt x="182" y="845"/>
                    <a:pt x="182" y="609"/>
                  </a:cubicBezTo>
                  <a:cubicBezTo>
                    <a:pt x="182" y="373"/>
                    <a:pt x="374" y="182"/>
                    <a:pt x="610" y="182"/>
                  </a:cubicBezTo>
                  <a:cubicBezTo>
                    <a:pt x="809" y="182"/>
                    <a:pt x="978" y="319"/>
                    <a:pt x="102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686"/>
                    <a:pt x="575" y="686"/>
                    <a:pt x="575" y="686"/>
                  </a:cubicBezTo>
                  <a:cubicBezTo>
                    <a:pt x="1211" y="686"/>
                    <a:pt x="1211" y="686"/>
                    <a:pt x="1211" y="686"/>
                  </a:cubicBezTo>
                  <a:lnTo>
                    <a:pt x="1211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7072" y="768"/>
              <a:ext cx="608" cy="2784"/>
            </a:xfrm>
            <a:custGeom>
              <a:avLst/>
              <a:gdLst>
                <a:gd name="T0" fmla="*/ 182 w 348"/>
                <a:gd name="T1" fmla="*/ 1182 h 1592"/>
                <a:gd name="T2" fmla="*/ 182 w 348"/>
                <a:gd name="T3" fmla="*/ 0 h 1592"/>
                <a:gd name="T4" fmla="*/ 0 w 348"/>
                <a:gd name="T5" fmla="*/ 0 h 1592"/>
                <a:gd name="T6" fmla="*/ 0 w 348"/>
                <a:gd name="T7" fmla="*/ 1182 h 1592"/>
                <a:gd name="T8" fmla="*/ 245 w 348"/>
                <a:gd name="T9" fmla="*/ 1592 h 1592"/>
                <a:gd name="T10" fmla="*/ 348 w 348"/>
                <a:gd name="T11" fmla="*/ 1443 h 1592"/>
                <a:gd name="T12" fmla="*/ 182 w 348"/>
                <a:gd name="T13" fmla="*/ 11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592">
                  <a:moveTo>
                    <a:pt x="182" y="1182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2"/>
                    <a:pt x="0" y="1182"/>
                    <a:pt x="0" y="1182"/>
                  </a:cubicBezTo>
                  <a:cubicBezTo>
                    <a:pt x="0" y="1374"/>
                    <a:pt x="89" y="1490"/>
                    <a:pt x="245" y="1592"/>
                  </a:cubicBezTo>
                  <a:cubicBezTo>
                    <a:pt x="348" y="1443"/>
                    <a:pt x="348" y="1443"/>
                    <a:pt x="348" y="1443"/>
                  </a:cubicBezTo>
                  <a:cubicBezTo>
                    <a:pt x="242" y="1370"/>
                    <a:pt x="182" y="1314"/>
                    <a:pt x="182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 userDrawn="1"/>
          </p:nvSpPr>
          <p:spPr bwMode="auto">
            <a:xfrm>
              <a:off x="2432" y="1424"/>
              <a:ext cx="1909" cy="2097"/>
            </a:xfrm>
            <a:custGeom>
              <a:avLst/>
              <a:gdLst>
                <a:gd name="T0" fmla="*/ 1092 w 1092"/>
                <a:gd name="T1" fmla="*/ 503 h 1199"/>
                <a:gd name="T2" fmla="*/ 587 w 1092"/>
                <a:gd name="T3" fmla="*/ 0 h 1199"/>
                <a:gd name="T4" fmla="*/ 182 w 1092"/>
                <a:gd name="T5" fmla="*/ 166 h 1199"/>
                <a:gd name="T6" fmla="*/ 182 w 1092"/>
                <a:gd name="T7" fmla="*/ 49 h 1199"/>
                <a:gd name="T8" fmla="*/ 0 w 1092"/>
                <a:gd name="T9" fmla="*/ 49 h 1199"/>
                <a:gd name="T10" fmla="*/ 0 w 1092"/>
                <a:gd name="T11" fmla="*/ 685 h 1199"/>
                <a:gd name="T12" fmla="*/ 182 w 1092"/>
                <a:gd name="T13" fmla="*/ 685 h 1199"/>
                <a:gd name="T14" fmla="*/ 182 w 1092"/>
                <a:gd name="T15" fmla="*/ 535 h 1199"/>
                <a:gd name="T16" fmla="*/ 587 w 1092"/>
                <a:gd name="T17" fmla="*/ 181 h 1199"/>
                <a:gd name="T18" fmla="*/ 910 w 1092"/>
                <a:gd name="T19" fmla="*/ 503 h 1199"/>
                <a:gd name="T20" fmla="*/ 910 w 1092"/>
                <a:gd name="T21" fmla="*/ 1199 h 1199"/>
                <a:gd name="T22" fmla="*/ 1092 w 1092"/>
                <a:gd name="T23" fmla="*/ 1199 h 1199"/>
                <a:gd name="T24" fmla="*/ 1092 w 1092"/>
                <a:gd name="T25" fmla="*/ 503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1199">
                  <a:moveTo>
                    <a:pt x="1092" y="503"/>
                  </a:moveTo>
                  <a:cubicBezTo>
                    <a:pt x="1092" y="222"/>
                    <a:pt x="865" y="0"/>
                    <a:pt x="587" y="0"/>
                  </a:cubicBezTo>
                  <a:cubicBezTo>
                    <a:pt x="429" y="0"/>
                    <a:pt x="286" y="63"/>
                    <a:pt x="182" y="166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182" y="685"/>
                    <a:pt x="182" y="685"/>
                    <a:pt x="182" y="685"/>
                  </a:cubicBezTo>
                  <a:cubicBezTo>
                    <a:pt x="182" y="535"/>
                    <a:pt x="182" y="535"/>
                    <a:pt x="182" y="535"/>
                  </a:cubicBezTo>
                  <a:cubicBezTo>
                    <a:pt x="210" y="389"/>
                    <a:pt x="339" y="181"/>
                    <a:pt x="587" y="181"/>
                  </a:cubicBezTo>
                  <a:cubicBezTo>
                    <a:pt x="764" y="181"/>
                    <a:pt x="910" y="322"/>
                    <a:pt x="910" y="503"/>
                  </a:cubicBezTo>
                  <a:cubicBezTo>
                    <a:pt x="910" y="1199"/>
                    <a:pt x="910" y="1199"/>
                    <a:pt x="910" y="1199"/>
                  </a:cubicBezTo>
                  <a:cubicBezTo>
                    <a:pt x="1092" y="1199"/>
                    <a:pt x="1092" y="1199"/>
                    <a:pt x="1092" y="1199"/>
                  </a:cubicBezTo>
                  <a:lnTo>
                    <a:pt x="1092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sv-SE" sz="180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6751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/>
          <a:lstStyle/>
          <a:p>
            <a:pPr defTabSz="914126"/>
            <a:fld id="{FE1D9897-27B2-4511-BC4B-CF3DA57A176B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/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480235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FE61F-D7FD-490A-94A3-60EA1CFD75E3}" type="datetime1">
              <a:rPr lang="en-GB" smtClean="0"/>
              <a:t>11/09/2023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en-GB"/>
          </a:p>
        </p:txBody>
      </p:sp>
      <p:sp>
        <p:nvSpPr>
          <p:cNvPr id="9" name="Retângu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grpSp>
        <p:nvGrpSpPr>
          <p:cNvPr id="5" name="Group 1"/>
          <p:cNvGrpSpPr/>
          <p:nvPr userDrawn="1"/>
        </p:nvGrpSpPr>
        <p:grpSpPr>
          <a:xfrm>
            <a:off x="1360753" y="654756"/>
            <a:ext cx="5642083" cy="4733986"/>
            <a:chOff x="759392" y="688247"/>
            <a:chExt cx="5642083" cy="4733986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4655087" cy="4733986"/>
            </a:xfrm>
            <a:custGeom>
              <a:avLst/>
              <a:gdLst>
                <a:gd name="T0" fmla="*/ 0 w 1474"/>
                <a:gd name="T1" fmla="*/ 0 h 1499"/>
                <a:gd name="T2" fmla="*/ 0 w 1474"/>
                <a:gd name="T3" fmla="*/ 1085 h 1499"/>
                <a:gd name="T4" fmla="*/ 1 w 1474"/>
                <a:gd name="T5" fmla="*/ 1085 h 1499"/>
                <a:gd name="T6" fmla="*/ 389 w 1474"/>
                <a:gd name="T7" fmla="*/ 1473 h 1499"/>
                <a:gd name="T8" fmla="*/ 388 w 1474"/>
                <a:gd name="T9" fmla="*/ 1499 h 1499"/>
                <a:gd name="T10" fmla="*/ 1473 w 1474"/>
                <a:gd name="T11" fmla="*/ 1499 h 1499"/>
                <a:gd name="T12" fmla="*/ 1474 w 1474"/>
                <a:gd name="T13" fmla="*/ 1473 h 1499"/>
                <a:gd name="T14" fmla="*/ 1 w 1474"/>
                <a:gd name="T15" fmla="*/ 0 h 1499"/>
                <a:gd name="T16" fmla="*/ 0 w 1474"/>
                <a:gd name="T17" fmla="*/ 0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4" h="1499">
                  <a:moveTo>
                    <a:pt x="0" y="0"/>
                  </a:moveTo>
                  <a:cubicBezTo>
                    <a:pt x="0" y="1085"/>
                    <a:pt x="0" y="1085"/>
                    <a:pt x="0" y="1085"/>
                  </a:cubicBezTo>
                  <a:cubicBezTo>
                    <a:pt x="0" y="1085"/>
                    <a:pt x="0" y="1085"/>
                    <a:pt x="1" y="1085"/>
                  </a:cubicBezTo>
                  <a:cubicBezTo>
                    <a:pt x="215" y="1085"/>
                    <a:pt x="389" y="1258"/>
                    <a:pt x="389" y="1473"/>
                  </a:cubicBezTo>
                  <a:cubicBezTo>
                    <a:pt x="389" y="1482"/>
                    <a:pt x="389" y="1490"/>
                    <a:pt x="388" y="1499"/>
                  </a:cubicBezTo>
                  <a:cubicBezTo>
                    <a:pt x="1473" y="1499"/>
                    <a:pt x="1473" y="1499"/>
                    <a:pt x="1473" y="1499"/>
                  </a:cubicBezTo>
                  <a:cubicBezTo>
                    <a:pt x="1473" y="1490"/>
                    <a:pt x="1474" y="1482"/>
                    <a:pt x="1474" y="1473"/>
                  </a:cubicBezTo>
                  <a:cubicBezTo>
                    <a:pt x="1474" y="659"/>
                    <a:pt x="81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68000">
                  <a:srgbClr val="02B26F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7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GB">
                <a:solidFill>
                  <a:srgbClr val="0655FA"/>
                </a:solidFill>
              </a:endParaRPr>
            </a:p>
          </p:txBody>
        </p:sp>
      </p:grpSp>
      <p:sp>
        <p:nvSpPr>
          <p:cNvPr id="8" name="Retângulo 7"/>
          <p:cNvSpPr/>
          <p:nvPr userDrawn="1"/>
        </p:nvSpPr>
        <p:spPr>
          <a:xfrm>
            <a:off x="1285103" y="654756"/>
            <a:ext cx="1062646" cy="34226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670517" y="1593400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5196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2ADC9-1BDD-4854-9C68-2414CB34CA39}" type="datetime1">
              <a:rPr lang="en-GB" smtClean="0"/>
              <a:t>11/09/2023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en-GB"/>
          </a:p>
        </p:txBody>
      </p:sp>
      <p:sp>
        <p:nvSpPr>
          <p:cNvPr id="9" name="Retângu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grpSp>
        <p:nvGrpSpPr>
          <p:cNvPr id="5" name="Group 1"/>
          <p:cNvGrpSpPr/>
          <p:nvPr userDrawn="1"/>
        </p:nvGrpSpPr>
        <p:grpSpPr>
          <a:xfrm>
            <a:off x="1360753" y="654756"/>
            <a:ext cx="5642083" cy="4733986"/>
            <a:chOff x="759392" y="688247"/>
            <a:chExt cx="5642083" cy="4733986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4655087" cy="4733986"/>
            </a:xfrm>
            <a:custGeom>
              <a:avLst/>
              <a:gdLst>
                <a:gd name="T0" fmla="*/ 0 w 1474"/>
                <a:gd name="T1" fmla="*/ 0 h 1499"/>
                <a:gd name="T2" fmla="*/ 0 w 1474"/>
                <a:gd name="T3" fmla="*/ 1085 h 1499"/>
                <a:gd name="T4" fmla="*/ 1 w 1474"/>
                <a:gd name="T5" fmla="*/ 1085 h 1499"/>
                <a:gd name="T6" fmla="*/ 389 w 1474"/>
                <a:gd name="T7" fmla="*/ 1473 h 1499"/>
                <a:gd name="T8" fmla="*/ 388 w 1474"/>
                <a:gd name="T9" fmla="*/ 1499 h 1499"/>
                <a:gd name="T10" fmla="*/ 1473 w 1474"/>
                <a:gd name="T11" fmla="*/ 1499 h 1499"/>
                <a:gd name="T12" fmla="*/ 1474 w 1474"/>
                <a:gd name="T13" fmla="*/ 1473 h 1499"/>
                <a:gd name="T14" fmla="*/ 1 w 1474"/>
                <a:gd name="T15" fmla="*/ 0 h 1499"/>
                <a:gd name="T16" fmla="*/ 0 w 1474"/>
                <a:gd name="T17" fmla="*/ 0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4" h="1499">
                  <a:moveTo>
                    <a:pt x="0" y="0"/>
                  </a:moveTo>
                  <a:cubicBezTo>
                    <a:pt x="0" y="1085"/>
                    <a:pt x="0" y="1085"/>
                    <a:pt x="0" y="1085"/>
                  </a:cubicBezTo>
                  <a:cubicBezTo>
                    <a:pt x="0" y="1085"/>
                    <a:pt x="0" y="1085"/>
                    <a:pt x="1" y="1085"/>
                  </a:cubicBezTo>
                  <a:cubicBezTo>
                    <a:pt x="215" y="1085"/>
                    <a:pt x="389" y="1258"/>
                    <a:pt x="389" y="1473"/>
                  </a:cubicBezTo>
                  <a:cubicBezTo>
                    <a:pt x="389" y="1482"/>
                    <a:pt x="389" y="1490"/>
                    <a:pt x="388" y="1499"/>
                  </a:cubicBezTo>
                  <a:cubicBezTo>
                    <a:pt x="1473" y="1499"/>
                    <a:pt x="1473" y="1499"/>
                    <a:pt x="1473" y="1499"/>
                  </a:cubicBezTo>
                  <a:cubicBezTo>
                    <a:pt x="1473" y="1490"/>
                    <a:pt x="1474" y="1482"/>
                    <a:pt x="1474" y="1473"/>
                  </a:cubicBezTo>
                  <a:cubicBezTo>
                    <a:pt x="1474" y="659"/>
                    <a:pt x="81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68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7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GB">
                <a:solidFill>
                  <a:srgbClr val="0655FA"/>
                </a:solidFill>
              </a:endParaRPr>
            </a:p>
          </p:txBody>
        </p:sp>
      </p:grpSp>
      <p:sp>
        <p:nvSpPr>
          <p:cNvPr id="8" name="Retângulo 7"/>
          <p:cNvSpPr/>
          <p:nvPr userDrawn="1"/>
        </p:nvSpPr>
        <p:spPr>
          <a:xfrm>
            <a:off x="1285103" y="654756"/>
            <a:ext cx="1062646" cy="34226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670517" y="1593400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21699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7948-B370-4CF2-BD7D-513CB620BBF4}" type="datetime1">
              <a:rPr lang="en-GB" smtClean="0"/>
              <a:t>11/09/2023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en-GB"/>
          </a:p>
        </p:txBody>
      </p:sp>
      <p:sp>
        <p:nvSpPr>
          <p:cNvPr id="9" name="Retângu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grpSp>
        <p:nvGrpSpPr>
          <p:cNvPr id="5" name="Group 1"/>
          <p:cNvGrpSpPr/>
          <p:nvPr userDrawn="1"/>
        </p:nvGrpSpPr>
        <p:grpSpPr>
          <a:xfrm>
            <a:off x="1360753" y="654756"/>
            <a:ext cx="5642083" cy="4733986"/>
            <a:chOff x="759392" y="688247"/>
            <a:chExt cx="5642083" cy="4733986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4655087" cy="4733986"/>
            </a:xfrm>
            <a:custGeom>
              <a:avLst/>
              <a:gdLst>
                <a:gd name="T0" fmla="*/ 0 w 1474"/>
                <a:gd name="T1" fmla="*/ 0 h 1499"/>
                <a:gd name="T2" fmla="*/ 0 w 1474"/>
                <a:gd name="T3" fmla="*/ 1085 h 1499"/>
                <a:gd name="T4" fmla="*/ 1 w 1474"/>
                <a:gd name="T5" fmla="*/ 1085 h 1499"/>
                <a:gd name="T6" fmla="*/ 389 w 1474"/>
                <a:gd name="T7" fmla="*/ 1473 h 1499"/>
                <a:gd name="T8" fmla="*/ 388 w 1474"/>
                <a:gd name="T9" fmla="*/ 1499 h 1499"/>
                <a:gd name="T10" fmla="*/ 1473 w 1474"/>
                <a:gd name="T11" fmla="*/ 1499 h 1499"/>
                <a:gd name="T12" fmla="*/ 1474 w 1474"/>
                <a:gd name="T13" fmla="*/ 1473 h 1499"/>
                <a:gd name="T14" fmla="*/ 1 w 1474"/>
                <a:gd name="T15" fmla="*/ 0 h 1499"/>
                <a:gd name="T16" fmla="*/ 0 w 1474"/>
                <a:gd name="T17" fmla="*/ 0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4" h="1499">
                  <a:moveTo>
                    <a:pt x="0" y="0"/>
                  </a:moveTo>
                  <a:cubicBezTo>
                    <a:pt x="0" y="1085"/>
                    <a:pt x="0" y="1085"/>
                    <a:pt x="0" y="1085"/>
                  </a:cubicBezTo>
                  <a:cubicBezTo>
                    <a:pt x="0" y="1085"/>
                    <a:pt x="0" y="1085"/>
                    <a:pt x="1" y="1085"/>
                  </a:cubicBezTo>
                  <a:cubicBezTo>
                    <a:pt x="215" y="1085"/>
                    <a:pt x="389" y="1258"/>
                    <a:pt x="389" y="1473"/>
                  </a:cubicBezTo>
                  <a:cubicBezTo>
                    <a:pt x="389" y="1482"/>
                    <a:pt x="389" y="1490"/>
                    <a:pt x="388" y="1499"/>
                  </a:cubicBezTo>
                  <a:cubicBezTo>
                    <a:pt x="1473" y="1499"/>
                    <a:pt x="1473" y="1499"/>
                    <a:pt x="1473" y="1499"/>
                  </a:cubicBezTo>
                  <a:cubicBezTo>
                    <a:pt x="1473" y="1490"/>
                    <a:pt x="1474" y="1482"/>
                    <a:pt x="1474" y="1473"/>
                  </a:cubicBezTo>
                  <a:cubicBezTo>
                    <a:pt x="1474" y="659"/>
                    <a:pt x="81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rgbClr val="FE570D"/>
                </a:gs>
                <a:gs pos="68000">
                  <a:srgbClr val="FE7E44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7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GB">
                <a:solidFill>
                  <a:srgbClr val="0655FA"/>
                </a:solidFill>
              </a:endParaRPr>
            </a:p>
          </p:txBody>
        </p:sp>
      </p:grpSp>
      <p:sp>
        <p:nvSpPr>
          <p:cNvPr id="8" name="Retângulo 7"/>
          <p:cNvSpPr/>
          <p:nvPr userDrawn="1"/>
        </p:nvSpPr>
        <p:spPr>
          <a:xfrm>
            <a:off x="1285103" y="654756"/>
            <a:ext cx="1062646" cy="3422650"/>
          </a:xfrm>
          <a:prstGeom prst="rect">
            <a:avLst/>
          </a:prstGeom>
          <a:solidFill>
            <a:srgbClr val="DD4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670517" y="1593400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22638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9F6D5-9731-45BC-AD8F-3E70E344C4C4}" type="datetime1">
              <a:rPr lang="en-GB" smtClean="0"/>
              <a:t>11/09/2023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en-GB"/>
          </a:p>
        </p:txBody>
      </p:sp>
      <p:sp>
        <p:nvSpPr>
          <p:cNvPr id="9" name="Retângu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grpSp>
        <p:nvGrpSpPr>
          <p:cNvPr id="5" name="Group 1"/>
          <p:cNvGrpSpPr/>
          <p:nvPr userDrawn="1"/>
        </p:nvGrpSpPr>
        <p:grpSpPr>
          <a:xfrm>
            <a:off x="1360753" y="654756"/>
            <a:ext cx="5642083" cy="4733986"/>
            <a:chOff x="759392" y="688247"/>
            <a:chExt cx="5642083" cy="4733986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46388" y="688247"/>
              <a:ext cx="4655087" cy="4733986"/>
            </a:xfrm>
            <a:custGeom>
              <a:avLst/>
              <a:gdLst>
                <a:gd name="T0" fmla="*/ 0 w 1474"/>
                <a:gd name="T1" fmla="*/ 0 h 1499"/>
                <a:gd name="T2" fmla="*/ 0 w 1474"/>
                <a:gd name="T3" fmla="*/ 1085 h 1499"/>
                <a:gd name="T4" fmla="*/ 1 w 1474"/>
                <a:gd name="T5" fmla="*/ 1085 h 1499"/>
                <a:gd name="T6" fmla="*/ 389 w 1474"/>
                <a:gd name="T7" fmla="*/ 1473 h 1499"/>
                <a:gd name="T8" fmla="*/ 388 w 1474"/>
                <a:gd name="T9" fmla="*/ 1499 h 1499"/>
                <a:gd name="T10" fmla="*/ 1473 w 1474"/>
                <a:gd name="T11" fmla="*/ 1499 h 1499"/>
                <a:gd name="T12" fmla="*/ 1474 w 1474"/>
                <a:gd name="T13" fmla="*/ 1473 h 1499"/>
                <a:gd name="T14" fmla="*/ 1 w 1474"/>
                <a:gd name="T15" fmla="*/ 0 h 1499"/>
                <a:gd name="T16" fmla="*/ 0 w 1474"/>
                <a:gd name="T17" fmla="*/ 0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4" h="1499">
                  <a:moveTo>
                    <a:pt x="0" y="0"/>
                  </a:moveTo>
                  <a:cubicBezTo>
                    <a:pt x="0" y="1085"/>
                    <a:pt x="0" y="1085"/>
                    <a:pt x="0" y="1085"/>
                  </a:cubicBezTo>
                  <a:cubicBezTo>
                    <a:pt x="0" y="1085"/>
                    <a:pt x="0" y="1085"/>
                    <a:pt x="1" y="1085"/>
                  </a:cubicBezTo>
                  <a:cubicBezTo>
                    <a:pt x="215" y="1085"/>
                    <a:pt x="389" y="1258"/>
                    <a:pt x="389" y="1473"/>
                  </a:cubicBezTo>
                  <a:cubicBezTo>
                    <a:pt x="389" y="1482"/>
                    <a:pt x="389" y="1490"/>
                    <a:pt x="388" y="1499"/>
                  </a:cubicBezTo>
                  <a:cubicBezTo>
                    <a:pt x="1473" y="1499"/>
                    <a:pt x="1473" y="1499"/>
                    <a:pt x="1473" y="1499"/>
                  </a:cubicBezTo>
                  <a:cubicBezTo>
                    <a:pt x="1473" y="1490"/>
                    <a:pt x="1474" y="1482"/>
                    <a:pt x="1474" y="1473"/>
                  </a:cubicBezTo>
                  <a:cubicBezTo>
                    <a:pt x="1474" y="659"/>
                    <a:pt x="81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68000">
                  <a:schemeClr val="accent3">
                    <a:lumMod val="60000"/>
                    <a:lumOff val="4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7" name="Rectangle 7"/>
            <p:cNvSpPr/>
            <p:nvPr userDrawn="1"/>
          </p:nvSpPr>
          <p:spPr>
            <a:xfrm>
              <a:off x="759392" y="688247"/>
              <a:ext cx="986996" cy="3422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GB">
                <a:solidFill>
                  <a:srgbClr val="0655FA"/>
                </a:solidFill>
              </a:endParaRPr>
            </a:p>
          </p:txBody>
        </p:sp>
      </p:grpSp>
      <p:sp>
        <p:nvSpPr>
          <p:cNvPr id="8" name="Retângulo 7"/>
          <p:cNvSpPr/>
          <p:nvPr userDrawn="1"/>
        </p:nvSpPr>
        <p:spPr>
          <a:xfrm>
            <a:off x="1285103" y="654756"/>
            <a:ext cx="1062646" cy="34226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670517" y="1593400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43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B08FF-941A-4377-B423-B0CB9ECAAAE1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37187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B5089F0-6690-4002-B70C-13CD7993C37F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67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086" y="6678474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9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377"/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  <a:cs typeface="Arial" charset="0"/>
              </a:rPr>
              <a:pPr defTabSz="914377"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85484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3DF5A4B6-AF5B-406F-A2E9-C68090AA4A0A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6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7" y="1363680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9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/>
          <a:lstStyle/>
          <a:p>
            <a:pPr algn="ctr" defTabSz="914377"/>
            <a:endParaRPr lang="en-GB" sz="1867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8334" y="701167"/>
            <a:ext cx="1478493" cy="535932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086" y="6678474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9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377"/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  <a:cs typeface="Arial" charset="0"/>
              </a:rPr>
              <a:pPr defTabSz="914377"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17177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2057400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1" y="2057400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7787-25A5-41C5-A44A-0B2F43A209BF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67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086" y="6678474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9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377"/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  <a:cs typeface="Arial" charset="0"/>
              </a:rPr>
              <a:pPr defTabSz="914377"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22412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2057400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7FAF-BBF0-40D2-97DA-9BE665D79D7E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5" y="2057401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67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086" y="6678474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9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377"/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  <a:cs typeface="Arial" charset="0"/>
              </a:rPr>
              <a:pPr defTabSz="914377"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93386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67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B214D-6799-4A43-AA0D-9272DA98D423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67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53086" y="6678474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9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377"/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  <a:cs typeface="Arial" charset="0"/>
              </a:rPr>
              <a:pPr defTabSz="914377"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4498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636D85D4-658C-4C02-A732-1F0FDFB87E9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636D85D4-658C-4C02-A732-1F0FDFB87E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tângulo 4" hidden="1">
            <a:extLst>
              <a:ext uri="{FF2B5EF4-FFF2-40B4-BE49-F238E27FC236}">
                <a16:creationId xmlns:a16="http://schemas.microsoft.com/office/drawing/2014/main" id="{4E698AA1-A504-4165-8307-B3C5E1C77E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4799" b="1" i="0" baseline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02D1B627-D779-499D-8050-689FB9ECC1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0904"/>
            <a:ext cx="12192000" cy="353709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7E10356-DE6C-4EBD-9B61-952EFF08BA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35300"/>
            <a:ext cx="12192000" cy="38227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F6E08DCB-E218-4D7C-8EF1-00425FD7E3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1300" y="3263900"/>
            <a:ext cx="1790700" cy="35941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93CD1E0-6A84-4EF6-9C54-6FC9C39D69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04400" y="5486400"/>
            <a:ext cx="2387600" cy="1371600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13A9E7AE-137F-4852-B661-72EDD0852057}"/>
              </a:ext>
            </a:extLst>
          </p:cNvPr>
          <p:cNvSpPr/>
          <p:nvPr userDrawn="1"/>
        </p:nvSpPr>
        <p:spPr>
          <a:xfrm>
            <a:off x="0" y="3320904"/>
            <a:ext cx="12192000" cy="353709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err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3" y="1583199"/>
            <a:ext cx="7616824" cy="1368425"/>
          </a:xfrm>
        </p:spPr>
        <p:txBody>
          <a:bodyPr anchor="t">
            <a:noAutofit/>
          </a:bodyPr>
          <a:lstStyle>
            <a:lvl1pPr algn="l"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3" y="302103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109" indent="0" algn="ctr">
              <a:buNone/>
              <a:defRPr sz="2000"/>
            </a:lvl2pPr>
            <a:lvl3pPr marL="914217" indent="0" algn="ctr">
              <a:buNone/>
              <a:defRPr sz="1800"/>
            </a:lvl3pPr>
            <a:lvl4pPr marL="1371326" indent="0" algn="ctr">
              <a:buNone/>
              <a:defRPr sz="1600"/>
            </a:lvl4pPr>
            <a:lvl5pPr marL="1828434" indent="0" algn="ctr">
              <a:buNone/>
              <a:defRPr sz="1600"/>
            </a:lvl5pPr>
            <a:lvl6pPr marL="2285543" indent="0" algn="ctr">
              <a:buNone/>
              <a:defRPr sz="1600"/>
            </a:lvl6pPr>
            <a:lvl7pPr marL="2742651" indent="0" algn="ctr">
              <a:buNone/>
              <a:defRPr sz="1600"/>
            </a:lvl7pPr>
            <a:lvl8pPr marL="3199760" indent="0" algn="ctr">
              <a:buNone/>
              <a:defRPr sz="1600"/>
            </a:lvl8pPr>
            <a:lvl9pPr marL="365686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prstClr val="black"/>
              </a:solidFill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E96852D0-07DB-4712-B70D-44937CC6C10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7323" y="5680176"/>
            <a:ext cx="2043977" cy="74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8184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D01750-51C0-41AD-ABA0-4D27757D9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35F42E-2E38-4C4A-AF55-BD8D04FCF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A36449-9FAF-443E-9CBA-475D46D1A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638C0-4796-4D29-9C0C-B658EC90E816}" type="datetime1">
              <a:rPr lang="en-GB" smtClean="0"/>
              <a:t>11/09/2023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6AAF39-10E8-4E48-A9DB-262F8CBCB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footer 10PT grey. Please add the relevant country to the footer.</a:t>
            </a: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88590B-A041-43B2-B5C8-4B1348667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1E9A-C814-4014-8F76-D0BA1F531A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360195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D4C6-EA1E-7748-8D26-B44A63FDFE33}" type="datetime1">
              <a:rPr lang="en-GB" smtClean="0"/>
              <a:pPr/>
              <a:t>11/09/2023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7918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46E66C4D-526E-4A22-BAAC-B2DF2A459F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360" imgH="360" progId="TCLayout.ActiveDocument.1">
                  <p:embed/>
                </p:oleObj>
              </mc:Choice>
              <mc:Fallback>
                <p:oleObj name="Slide do think-cell" r:id="rId3" imgW="360" imgH="360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46E66C4D-526E-4A22-BAAC-B2DF2A459F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454411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A31CC0B2-8A65-4091-8767-D8453AAC623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360" imgH="360" progId="TCLayout.ActiveDocument.1">
                  <p:embed/>
                </p:oleObj>
              </mc:Choice>
              <mc:Fallback>
                <p:oleObj name="Slide do think-cell" r:id="rId3" imgW="360" imgH="360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A31CC0B2-8A65-4091-8767-D8453AAC62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379D-5C2F-47E6-AFFC-83AAB2391F70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</p:spPr>
        <p:txBody>
          <a:bodyPr rIns="0">
            <a:noAutofit/>
          </a:bodyPr>
          <a:lstStyle>
            <a:lvl1pPr>
              <a:defRPr sz="1867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35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9A6F-A475-43EC-BEDF-61666D0D9D37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4337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270" imgH="270" progId="TCLayout.ActiveDocument.1">
                  <p:embed/>
                </p:oleObj>
              </mc:Choice>
              <mc:Fallback>
                <p:oleObj name="Slide do think-cell" r:id="rId3" imgW="270" imgH="270" progId="TCLayout.ActiveDocument.1">
                  <p:embed/>
                  <p:pic>
                    <p:nvPicPr>
                      <p:cNvPr id="2" name="Objeto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76589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Slide - Title,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B43AE54F-A961-4661-A6E4-672E1F6069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8" imgW="360" imgH="360" progId="TCLayout.ActiveDocument.1">
                  <p:embed/>
                </p:oleObj>
              </mc:Choice>
              <mc:Fallback>
                <p:oleObj name="Slide do think-cell" r:id="rId8" imgW="360" imgH="36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B43AE54F-A961-4661-A6E4-672E1F6069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AC571AA3-80AC-45BD-8B14-85C0C405B7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200" b="1" i="0" baseline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63641" y="1080269"/>
            <a:ext cx="11316236" cy="5138668"/>
          </a:xfrm>
          <a:prstGeom prst="rect">
            <a:avLst/>
          </a:prstGeom>
        </p:spPr>
        <p:txBody>
          <a:bodyPr vert="horz"/>
          <a:lstStyle>
            <a:lvl1pPr>
              <a:buClr>
                <a:srgbClr val="013D5D"/>
              </a:buClr>
              <a:buFont typeface="Arial" pitchFamily="34" charset="0"/>
              <a:buChar char="•"/>
              <a:defRPr sz="1200">
                <a:solidFill>
                  <a:srgbClr val="000000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pt-PT"/>
              <a:t>Clique para editar os estilos do texto mestre</a:t>
            </a:r>
            <a:endParaRPr lang="en-US"/>
          </a:p>
        </p:txBody>
      </p:sp>
      <p:sp>
        <p:nvSpPr>
          <p:cNvPr id="12" name="Title 2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9180" y="99951"/>
            <a:ext cx="11352811" cy="755073"/>
          </a:xfrm>
          <a:prstGeom prst="rect">
            <a:avLst/>
          </a:prstGeom>
        </p:spPr>
        <p:txBody>
          <a:bodyPr/>
          <a:lstStyle>
            <a:lvl1pPr>
              <a:defRPr sz="2200" baseline="0">
                <a:solidFill>
                  <a:srgbClr val="013D5D"/>
                </a:solidFill>
              </a:defRPr>
            </a:lvl1pPr>
          </a:lstStyle>
          <a:p>
            <a:r>
              <a:rPr lang="en-US"/>
              <a:t>Clique </a:t>
            </a:r>
            <a:r>
              <a:rPr lang="en-US" err="1"/>
              <a:t>para</a:t>
            </a:r>
            <a:r>
              <a:rPr lang="en-US"/>
              <a:t> </a:t>
            </a:r>
            <a:r>
              <a:rPr lang="en-US" err="1"/>
              <a:t>editar</a:t>
            </a:r>
            <a:r>
              <a:rPr lang="en-US"/>
              <a:t> </a:t>
            </a:r>
            <a:br>
              <a:rPr lang="en-US"/>
            </a:br>
            <a:r>
              <a:rPr lang="en-US"/>
              <a:t>o </a:t>
            </a:r>
            <a:r>
              <a:rPr lang="en-US" err="1"/>
              <a:t>título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11097828" y="6571687"/>
            <a:ext cx="584200" cy="120184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fld id="{35C0926A-889A-463A-A5EA-682F15689EEF}" type="slidenum">
              <a:rPr>
                <a:solidFill>
                  <a:srgbClr val="00415F"/>
                </a:solidFill>
              </a:rPr>
              <a:pPr/>
              <a:t>‹nº›</a:t>
            </a:fld>
            <a:endParaRPr>
              <a:solidFill>
                <a:srgbClr val="00415F"/>
              </a:solidFill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3265993" y="6431307"/>
            <a:ext cx="7552260" cy="200473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300"/>
              </a:spcBef>
              <a:buClr>
                <a:srgbClr val="013D5D"/>
              </a:buClr>
              <a:buFont typeface="+mj-lt"/>
              <a:buAutoNum type="arabicPeriod"/>
              <a:defRPr sz="800">
                <a:solidFill>
                  <a:srgbClr val="000000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pt-PT"/>
              <a:t>Nota de rodapé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0715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el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46E66C4D-526E-4A22-BAAC-B2DF2A459F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360" imgH="360" progId="TCLayout.ActiveDocument.1">
                  <p:embed/>
                </p:oleObj>
              </mc:Choice>
              <mc:Fallback>
                <p:oleObj name="Slide do think-cell" r:id="rId3" imgW="360" imgH="360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46E66C4D-526E-4A22-BAAC-B2DF2A459F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D55FDC-8412-4B5E-9DEB-F63399EB5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B7CE-FA4B-47C1-8700-FB53CB3EFEE2}" type="datetime1">
              <a:rPr lang="en-GB" smtClean="0"/>
              <a:t>11/09/2023</a:t>
            </a:fld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3B7E8B-EDC8-4A5C-A39A-F4E825E3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4419-475B-45DB-BE92-320711B5B73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41064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Slide - Title,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11097828" y="6571687"/>
            <a:ext cx="584200" cy="120184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C0926A-889A-463A-A5EA-682F15689EE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C6C6C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C6C6C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 hasCustomPrompt="1"/>
            <p:custDataLst>
              <p:tags r:id="rId2"/>
            </p:custDataLst>
          </p:nvPr>
        </p:nvSpPr>
        <p:spPr>
          <a:xfrm>
            <a:off x="3265993" y="6542468"/>
            <a:ext cx="7552260" cy="200473"/>
          </a:xfrm>
          <a:prstGeom prst="rect">
            <a:avLst/>
          </a:prstGeom>
        </p:spPr>
        <p:txBody>
          <a:bodyPr vert="horz"/>
          <a:lstStyle>
            <a:lvl1pPr>
              <a:buClr>
                <a:srgbClr val="013D5D"/>
              </a:buClr>
              <a:buFont typeface="+mj-lt"/>
              <a:buAutoNum type="arabicPeriod"/>
              <a:defRPr sz="800">
                <a:solidFill>
                  <a:srgbClr val="000000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pt-PT"/>
              <a:t>Nota de rodapé</a:t>
            </a:r>
          </a:p>
          <a:p>
            <a:pPr lvl="0"/>
            <a:endParaRPr lang="en-US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5" y="741249"/>
            <a:ext cx="1326339" cy="480592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 userDrawn="1"/>
        </p:nvSpPr>
        <p:spPr>
          <a:xfrm>
            <a:off x="403225" y="688982"/>
            <a:ext cx="196851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884" tIns="60943" rIns="121884" bIns="60943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56287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69452"/>
            <a:ext cx="6906987" cy="510268"/>
          </a:xfrm>
          <a:prstGeom prst="rect">
            <a:avLst/>
          </a:prstGeom>
        </p:spPr>
        <p:txBody>
          <a:bodyPr lIns="80629" tIns="40315" rIns="80629" bIns="40315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10896600" y="6356353"/>
            <a:ext cx="685801" cy="365125"/>
          </a:xfrm>
          <a:prstGeom prst="rect">
            <a:avLst/>
          </a:prstGeom>
        </p:spPr>
        <p:txBody>
          <a:bodyPr lIns="80629" tIns="40315" rIns="80629" bIns="40315"/>
          <a:lstStyle>
            <a:lvl1pPr eaLnBrk="0" hangingPunct="0">
              <a:lnSpc>
                <a:spcPts val="1601"/>
              </a:lnSpc>
              <a:defRPr/>
            </a:lvl1pPr>
          </a:lstStyle>
          <a:p>
            <a:pPr>
              <a:defRPr/>
            </a:pPr>
            <a:fld id="{0711F782-C4CB-4C9A-895F-CA0FA414EFB8}" type="slidenum">
              <a:rPr lang="en-US">
                <a:solidFill>
                  <a:srgbClr val="C6C6C6">
                    <a:lumMod val="75000"/>
                  </a:srgbClr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C6C6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37886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8044C6AE-0732-4F49-A333-3DDEA57F29D6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7"/>
            <a:ext cx="8375651" cy="276999"/>
          </a:xfrm>
          <a:prstGeom prst="rect">
            <a:avLst/>
          </a:prstGeom>
        </p:spPr>
        <p:txBody>
          <a:bodyPr rIns="0">
            <a:noAutofit/>
          </a:bodyPr>
          <a:lstStyle>
            <a:lvl1pPr>
              <a:defRPr sz="19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507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D403E6-FF96-BE4B-84CA-676501F01629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Certificação ISO 37001 – 2ª Fase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17337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8"/>
            <a:ext cx="7616824" cy="1368425"/>
          </a:xfrm>
        </p:spPr>
        <p:txBody>
          <a:bodyPr anchor="t">
            <a:noAutofit/>
          </a:bodyPr>
          <a:lstStyle>
            <a:lvl1pPr algn="l">
              <a:defRPr sz="4799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2825" y="3429008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 baseline="0">
                <a:solidFill>
                  <a:schemeClr val="tx1"/>
                </a:solidFill>
              </a:defRPr>
            </a:lvl1pPr>
            <a:lvl2pPr marL="457198" indent="0" algn="ctr">
              <a:buNone/>
              <a:defRPr sz="2000"/>
            </a:lvl2pPr>
            <a:lvl3pPr marL="914396" indent="0" algn="ctr">
              <a:buNone/>
              <a:defRPr sz="1800"/>
            </a:lvl3pPr>
            <a:lvl4pPr marL="1371594" indent="0" algn="ctr">
              <a:buNone/>
              <a:defRPr sz="1600"/>
            </a:lvl4pPr>
            <a:lvl5pPr marL="1828793" indent="0" algn="ctr">
              <a:buNone/>
              <a:defRPr sz="1600"/>
            </a:lvl5pPr>
            <a:lvl6pPr marL="2285991" indent="0" algn="ctr">
              <a:buNone/>
              <a:defRPr sz="1600"/>
            </a:lvl6pPr>
            <a:lvl7pPr marL="2743189" indent="0" algn="ctr">
              <a:buNone/>
              <a:defRPr sz="1600"/>
            </a:lvl7pPr>
            <a:lvl8pPr marL="3200387" indent="0" algn="ctr">
              <a:buNone/>
              <a:defRPr sz="1600"/>
            </a:lvl8pPr>
            <a:lvl9pPr marL="3657586" indent="0" algn="ctr">
              <a:buNone/>
              <a:defRPr sz="1600"/>
            </a:lvl9pPr>
          </a:lstStyle>
          <a:p>
            <a:r>
              <a:rPr lang="pt-BR" dirty="0"/>
              <a:t>Uso Interno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20" y="3429008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>
              <a:solidFill>
                <a:schemeClr val="tx1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902188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to 9" hidden="1">
            <a:extLst>
              <a:ext uri="{FF2B5EF4-FFF2-40B4-BE49-F238E27FC236}">
                <a16:creationId xmlns:a16="http://schemas.microsoft.com/office/drawing/2014/main" id="{609E0385-737E-487B-9589-54B300D3A4A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59" imgH="360" progId="TCLayout.ActiveDocument.1">
                  <p:embed/>
                </p:oleObj>
              </mc:Choice>
              <mc:Fallback>
                <p:oleObj name="Slide do think-cell" r:id="rId4" imgW="359" imgH="360" progId="TCLayout.ActiveDocument.1">
                  <p:embed/>
                  <p:pic>
                    <p:nvPicPr>
                      <p:cNvPr id="10" name="Objeto 9" hidden="1">
                        <a:extLst>
                          <a:ext uri="{FF2B5EF4-FFF2-40B4-BE49-F238E27FC236}">
                            <a16:creationId xmlns:a16="http://schemas.microsoft.com/office/drawing/2014/main" id="{609E0385-737E-487B-9589-54B300D3A4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AB45458F-256D-423F-B4EA-68E53A91DB7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2826" y="6264005"/>
            <a:ext cx="8381999" cy="15388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69608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2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6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7" y="1363679"/>
            <a:ext cx="6076985" cy="2054225"/>
          </a:xfrm>
        </p:spPr>
        <p:txBody>
          <a:bodyPr anchor="b">
            <a:noAutofit/>
          </a:bodyPr>
          <a:lstStyle>
            <a:lvl1pPr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 noProof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1"/>
            <a:ext cx="1326339" cy="480592"/>
          </a:xfrm>
          <a:prstGeom prst="rect">
            <a:avLst/>
          </a:prstGeom>
          <a:noFill/>
        </p:spPr>
      </p:pic>
      <p:sp>
        <p:nvSpPr>
          <p:cNvPr id="11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73583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BE351-6921-40E9-91F1-3106E7077ECF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49874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2057399"/>
            <a:ext cx="5330825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339765539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4" y="2057399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5" y="2057400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1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328058868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88503231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 rot="5400000">
            <a:off x="1845391" y="-394415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799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335245227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323222401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9606035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317295839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to 9" hidden="1">
            <a:extLst>
              <a:ext uri="{FF2B5EF4-FFF2-40B4-BE49-F238E27FC236}">
                <a16:creationId xmlns:a16="http://schemas.microsoft.com/office/drawing/2014/main" id="{F8B2B781-6269-49E3-9AAA-240A979E1E0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421" imgH="420" progId="TCLayout.ActiveDocument.1">
                  <p:embed/>
                </p:oleObj>
              </mc:Choice>
              <mc:Fallback>
                <p:oleObj name="Slide do think-cell" r:id="rId4" imgW="421" imgH="420" progId="TCLayout.ActiveDocument.1">
                  <p:embed/>
                  <p:pic>
                    <p:nvPicPr>
                      <p:cNvPr id="10" name="Objeto 9" hidden="1">
                        <a:extLst>
                          <a:ext uri="{FF2B5EF4-FFF2-40B4-BE49-F238E27FC236}">
                            <a16:creationId xmlns:a16="http://schemas.microsoft.com/office/drawing/2014/main" id="{F8B2B781-6269-49E3-9AAA-240A979E1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749A3775-6AB8-4109-B114-CAB374BDD2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t-BR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pt-BR"/>
              <a:t>Click to edit Master text styles</a:t>
            </a:r>
          </a:p>
          <a:p>
            <a:pPr lvl="1"/>
            <a:r>
              <a:rPr lang="pt-BR"/>
              <a:t>Second level</a:t>
            </a:r>
          </a:p>
          <a:p>
            <a:pPr lvl="2"/>
            <a:r>
              <a:rPr lang="pt-BR"/>
              <a:t>Third level</a:t>
            </a:r>
          </a:p>
          <a:p>
            <a:pPr lvl="3"/>
            <a:r>
              <a:rPr lang="pt-BR"/>
              <a:t>Fourth level</a:t>
            </a:r>
          </a:p>
          <a:p>
            <a:pPr lvl="4"/>
            <a:r>
              <a:rPr lang="pt-BR"/>
              <a:t>Fifth level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pt-BR"/>
              <a:t>Click to edit Master subtitle style if required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36976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F0E-7A18-4BE8-BB62-3B9C9D441DF7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54BEA-D865-4B20-9659-51FC551EF13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97349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8"/>
            <a:ext cx="7616824" cy="1368425"/>
          </a:xfrm>
        </p:spPr>
        <p:txBody>
          <a:bodyPr anchor="t">
            <a:noAutofit/>
          </a:bodyPr>
          <a:lstStyle>
            <a:lvl1pPr algn="l">
              <a:defRPr sz="4799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8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198" indent="0" algn="ctr">
              <a:buNone/>
              <a:defRPr sz="2000"/>
            </a:lvl2pPr>
            <a:lvl3pPr marL="914396" indent="0" algn="ctr">
              <a:buNone/>
              <a:defRPr sz="1800"/>
            </a:lvl3pPr>
            <a:lvl4pPr marL="1371594" indent="0" algn="ctr">
              <a:buNone/>
              <a:defRPr sz="1600"/>
            </a:lvl4pPr>
            <a:lvl5pPr marL="1828793" indent="0" algn="ctr">
              <a:buNone/>
              <a:defRPr sz="1600"/>
            </a:lvl5pPr>
            <a:lvl6pPr marL="2285991" indent="0" algn="ctr">
              <a:buNone/>
              <a:defRPr sz="1600"/>
            </a:lvl6pPr>
            <a:lvl7pPr marL="2743189" indent="0" algn="ctr">
              <a:buNone/>
              <a:defRPr sz="1600"/>
            </a:lvl7pPr>
            <a:lvl8pPr marL="3200387" indent="0" algn="ctr">
              <a:buNone/>
              <a:defRPr sz="1600"/>
            </a:lvl8pPr>
            <a:lvl9pPr marL="3657586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20" y="3429008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FED5E194-A313-3546-9321-A3CB328571C1}" type="datetime1">
              <a:rPr lang="en-GB" smtClean="0"/>
              <a:pPr/>
              <a:t>11/09/2023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>
              <a:solidFill>
                <a:schemeClr val="tx1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826447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AAD403E6-FF96-BE4B-84CA-676501F01629}" type="datetime1">
              <a:rPr lang="en-GB" smtClean="0"/>
              <a:pPr/>
              <a:t>11/09/2023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/>
              <a:t>Certificação ISO 37001 – 2ª Fase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21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rgbClr val="055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0DFC0E-6076-42A5-99F0-55F0A457E299}" type="datetime1">
              <a:rPr lang="en-GB" smtClean="0">
                <a:solidFill>
                  <a:srgbClr val="FFFFFF"/>
                </a:solidFill>
              </a:rPr>
              <a:t>11/09/2023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FFFFFF"/>
                </a:solidFill>
              </a:rPr>
              <a:pPr/>
              <a:t>‹nº›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E614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227586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2" y="1085370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1518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E9BFB6A-E6F0-4D8E-A268-11E221DB5A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04250" y="884671"/>
            <a:ext cx="3587750" cy="4100080"/>
          </a:xfrm>
          <a:custGeom>
            <a:avLst/>
            <a:gdLst>
              <a:gd name="connsiteX0" fmla="*/ 2048696 w 3587750"/>
              <a:gd name="connsiteY0" fmla="*/ 0 h 4100080"/>
              <a:gd name="connsiteX1" fmla="*/ 3587750 w 3587750"/>
              <a:gd name="connsiteY1" fmla="*/ 695158 h 4100080"/>
              <a:gd name="connsiteX2" fmla="*/ 3587750 w 3587750"/>
              <a:gd name="connsiteY2" fmla="*/ 3404923 h 4100080"/>
              <a:gd name="connsiteX3" fmla="*/ 2048696 w 3587750"/>
              <a:gd name="connsiteY3" fmla="*/ 4100080 h 4100080"/>
              <a:gd name="connsiteX4" fmla="*/ 0 w 3587750"/>
              <a:gd name="connsiteY4" fmla="*/ 2048353 h 4100080"/>
              <a:gd name="connsiteX5" fmla="*/ 2048696 w 3587750"/>
              <a:gd name="connsiteY5" fmla="*/ 0 h 410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7750" h="4100080">
                <a:moveTo>
                  <a:pt x="2048696" y="0"/>
                </a:moveTo>
                <a:cubicBezTo>
                  <a:pt x="2659593" y="0"/>
                  <a:pt x="3209737" y="269964"/>
                  <a:pt x="3587750" y="695158"/>
                </a:cubicBezTo>
                <a:cubicBezTo>
                  <a:pt x="3587750" y="695158"/>
                  <a:pt x="3587750" y="695158"/>
                  <a:pt x="3587750" y="3404923"/>
                </a:cubicBezTo>
                <a:cubicBezTo>
                  <a:pt x="3209737" y="3830116"/>
                  <a:pt x="2659593" y="4100080"/>
                  <a:pt x="2048696" y="4100080"/>
                </a:cubicBezTo>
                <a:cubicBezTo>
                  <a:pt x="918032" y="4100080"/>
                  <a:pt x="0" y="3182202"/>
                  <a:pt x="0" y="2048353"/>
                </a:cubicBezTo>
                <a:cubicBezTo>
                  <a:pt x="0" y="917878"/>
                  <a:pt x="918032" y="0"/>
                  <a:pt x="20486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5420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7" y="1363679"/>
            <a:ext cx="6076985" cy="2054225"/>
          </a:xfrm>
        </p:spPr>
        <p:txBody>
          <a:bodyPr anchor="b">
            <a:noAutofit/>
          </a:bodyPr>
          <a:lstStyle>
            <a:lvl1pPr>
              <a:defRPr sz="4799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 noProof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1"/>
            <a:ext cx="1326339" cy="480592"/>
          </a:xfrm>
          <a:prstGeom prst="rect">
            <a:avLst/>
          </a:prstGeom>
          <a:noFill/>
        </p:spPr>
      </p:pic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772212" y="6264005"/>
            <a:ext cx="1510613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en-GB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2826" y="6264005"/>
            <a:ext cx="8381999" cy="15388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11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86B6-A166-D84A-95C6-F9F4B2599B87}" type="datetime1">
              <a:rPr lang="en-GB" smtClean="0"/>
              <a:pPr/>
              <a:t>11/09/2023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9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659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FD557B8-4F3D-448A-8D19-8E43F093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C3E9-5CC6-4ACE-B95A-BC84D9C7CE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245993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798E57-79DF-4E20-ACD8-8C69DEF2F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36B2EAB-CC0C-430B-A21B-ED5D45503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26458C4-BE76-4AA0-B4EE-CC1E9ECA8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F40E9-8A10-4D78-8E7F-044D36074220}" type="datetimeFigureOut">
              <a:rPr lang="pt-BR" smtClean="0"/>
              <a:t>11/09/2023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82CE80-9A6D-4914-891A-7E452DD4A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4FE4E95-ED75-44C9-ADEF-6AF3CC415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79B52-F0E8-4FAC-A694-AC7F2FCF3F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182549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77355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5" y="1723885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9" y="3429013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016" indent="0" algn="ctr">
              <a:buNone/>
              <a:defRPr sz="2000"/>
            </a:lvl2pPr>
            <a:lvl3pPr marL="914036" indent="0" algn="ctr">
              <a:buNone/>
              <a:defRPr sz="1800"/>
            </a:lvl3pPr>
            <a:lvl4pPr marL="1371052" indent="0" algn="ctr">
              <a:buNone/>
              <a:defRPr sz="1600"/>
            </a:lvl4pPr>
            <a:lvl5pPr marL="1828068" indent="0" algn="ctr">
              <a:buNone/>
              <a:defRPr sz="1600"/>
            </a:lvl5pPr>
            <a:lvl6pPr marL="2285084" indent="0" algn="ctr">
              <a:buNone/>
              <a:defRPr sz="1600"/>
            </a:lvl6pPr>
            <a:lvl7pPr marL="2742104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13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A428A6AD-4225-4442-87CC-3D194DED9193}" type="datetime1">
              <a:rPr lang="es-ES" smtClean="0">
                <a:solidFill>
                  <a:prstClr val="black"/>
                </a:solidFill>
              </a:rPr>
              <a:pPr/>
              <a:t>11/09/2023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8336" y="5638329"/>
            <a:ext cx="1478493" cy="5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0351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5CC0CCAC-7DE3-4F84-9BD4-BCC9201EB5EC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3" y="1085374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53962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94CCC29F-A81A-4E4F-8CE2-1A0AEE183ED8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500" y="1363686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106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8337" y="701166"/>
            <a:ext cx="1478493" cy="5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2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0BDD9-5AE6-4A5D-AC7A-A152A2FE8339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89337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3" y="2057407"/>
            <a:ext cx="533400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3" y="2057407"/>
            <a:ext cx="5330825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53662-45E6-4644-98BE-08F4EE9837DB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3" y="1085374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2561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4" y="2057407"/>
            <a:ext cx="3554412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7" y="2057407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43848-3EF1-4ECC-8D16-4A0107986C4A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7"/>
            <a:ext cx="3554411" cy="4108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2003" y="1085374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17029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D62E-BA64-4941-A12B-980E82F0B08A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3" y="1085374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85620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0FB5D-EDFF-4EC5-BCFD-F363E65AE2C4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3" y="1085374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69180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49CD-9044-422A-9953-9DA1518AE24B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9" y="6264005"/>
            <a:ext cx="762000" cy="153888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6775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sto su una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1803374" y="1129788"/>
            <a:ext cx="8559828" cy="511283"/>
          </a:xfrm>
          <a:prstGeom prst="rect">
            <a:avLst/>
          </a:prstGeom>
        </p:spPr>
        <p:txBody>
          <a:bodyPr lIns="107983" tIns="0" rIns="107983" anchor="t">
            <a:noAutofit/>
          </a:bodyPr>
          <a:lstStyle>
            <a:lvl1pPr algn="l">
              <a:defRPr sz="2000" b="0" cap="none" baseline="0"/>
            </a:lvl1pPr>
          </a:lstStyle>
          <a:p>
            <a:r>
              <a:rPr lang="it-IT" dirty="0"/>
              <a:t>Fare clic per digitare il sottotitolo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1803374" y="486557"/>
            <a:ext cx="8559828" cy="610240"/>
          </a:xfrm>
        </p:spPr>
        <p:txBody>
          <a:bodyPr bIns="0" anchor="b">
            <a:noAutofit/>
          </a:bodyPr>
          <a:lstStyle>
            <a:lvl1pPr marL="0" indent="0">
              <a:buNone/>
              <a:defRPr sz="2400" b="1">
                <a:solidFill>
                  <a:srgbClr val="24509A"/>
                </a:solidFill>
              </a:defRPr>
            </a:lvl1pPr>
            <a:lvl2pPr marL="4568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6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4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2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1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093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7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45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Fare clic per digitare il titolo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737601" y="6356378"/>
            <a:ext cx="2844800" cy="365125"/>
          </a:xfrm>
          <a:prstGeom prst="rect">
            <a:avLst/>
          </a:prstGeom>
        </p:spPr>
        <p:txBody>
          <a:bodyPr/>
          <a:lstStyle/>
          <a:p>
            <a:fld id="{80BC4A63-4422-4E48-BD42-7AA48B653B07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ottotitolo 2"/>
          <p:cNvSpPr>
            <a:spLocks noGrp="1"/>
          </p:cNvSpPr>
          <p:nvPr>
            <p:ph type="subTitle" idx="13" hasCustomPrompt="1"/>
          </p:nvPr>
        </p:nvSpPr>
        <p:spPr>
          <a:xfrm>
            <a:off x="433674" y="1692000"/>
            <a:ext cx="11140095" cy="4284000"/>
          </a:xfrm>
        </p:spPr>
        <p:txBody>
          <a:bodyPr tIns="0">
            <a:noAutofit/>
          </a:bodyPr>
          <a:lstStyle>
            <a:lvl1pPr marL="0" indent="0" algn="l">
              <a:lnSpc>
                <a:spcPts val="2799"/>
              </a:lnSpc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56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digitare il testo su una colonna.</a:t>
            </a:r>
          </a:p>
        </p:txBody>
      </p:sp>
    </p:spTree>
    <p:extLst>
      <p:ext uri="{BB962C8B-B14F-4D97-AF65-F5344CB8AC3E}">
        <p14:creationId xmlns:p14="http://schemas.microsoft.com/office/powerpoint/2010/main" val="252969567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FED5E194-A313-3546-9321-A3CB328571C1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490124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AAD403E6-FF96-BE4B-84CA-676501F01629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37151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F8EEDE2B-4951-7742-A2AB-6ED26DAF47B2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 dirty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50661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D4C6-EA1E-7748-8D26-B44A63FDFE33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613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1F4D-1F6D-4C49-B72E-4EA64019FADB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6167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BF55B-9869-0E45-B986-8EB86A00C150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94797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1C19-7526-424E-BFA6-F826B78A7CB0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669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0FF18-AC50-3142-9EF1-53E30D3BF1C5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390205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86B6-A166-D84A-95C6-F9F4B2599B87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342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7F53D-92EE-B146-A309-B3AE8F8662FA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96537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71F88D-B002-4B75-A981-EF6BE168B437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765186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27383F-0B54-4E4D-89B1-EAA4DCEFF2B9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8861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AA556-4828-49D6-85AC-4C5DA7915B1F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830928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225BC2-299F-4079-B894-C2BBBDEBA32B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9137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B00F7-1846-4E41-8CDF-9230BAA1A2E0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15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1733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2341BB-70BD-4675-86FA-540E610AD93C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938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655F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53FE9-A6BC-496C-9394-DD97A303B3FC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68614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1F5E78-0E67-4D77-91DA-6F118EC71973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8952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2F7A8F-A5EE-44DB-8B85-06838F993FBF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333386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9601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7A557683-8FDF-46E5-AD6F-667150562EB5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8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010633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E51D3E93-B4CC-E145-A5EF-359F29F29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1397001" y="60570"/>
            <a:ext cx="508001" cy="1778000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endParaRPr sz="9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8" name="Immagine 5">
            <a:extLst>
              <a:ext uri="{FF2B5EF4-FFF2-40B4-BE49-F238E27FC236}">
                <a16:creationId xmlns:a16="http://schemas.microsoft.com/office/drawing/2014/main" id="{E8CD4351-A4C5-5A41-BF47-1C053A410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0127" y="5811549"/>
            <a:ext cx="996698" cy="3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9260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 -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A picture showing a valley with wind turbines.">
            <a:extLst>
              <a:ext uri="{FF2B5EF4-FFF2-40B4-BE49-F238E27FC236}">
                <a16:creationId xmlns:a16="http://schemas.microsoft.com/office/drawing/2014/main" id="{5A4BE3B2-286A-47F5-9140-590F6C73D5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33680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E51D3E93-B4CC-E145-A5EF-359F29F29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1397001" y="60570"/>
            <a:ext cx="508001" cy="1778000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endParaRPr sz="9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1" name="Immagine 7">
            <a:extLst>
              <a:ext uri="{FF2B5EF4-FFF2-40B4-BE49-F238E27FC236}">
                <a16:creationId xmlns:a16="http://schemas.microsoft.com/office/drawing/2014/main" id="{99D170F0-50DE-F54D-B612-F3521E960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5820232"/>
            <a:ext cx="996698" cy="3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7151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82541F-1236-6A4C-9032-972F737A9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95C204D-177B-C440-8AAB-8A66C4D91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339465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7">
            <a:extLst>
              <a:ext uri="{FF2B5EF4-FFF2-40B4-BE49-F238E27FC236}">
                <a16:creationId xmlns:a16="http://schemas.microsoft.com/office/drawing/2014/main" id="{B156F0AC-10C7-0041-8651-6A0C9D81A2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2E91CA37-7707-4A40-BFCE-832DA5F3F4FE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algn="ctr"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C7D01B0-A845-EC41-9781-44CA5EF4D22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90ED439-6E9B-464B-95F0-6EC67FD231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834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EAE08F51-1BE2-4989-8CF5-676938F6E332}" type="datetime1">
              <a:rPr lang="en-GB" smtClean="0"/>
              <a:t>11/09/2023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5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gray">
          <a:xfrm>
            <a:off x="763200" y="1724400"/>
            <a:ext cx="7617600" cy="1368000"/>
          </a:xfrm>
        </p:spPr>
        <p:txBody>
          <a:bodyPr tIns="0" bIns="0" anchor="t" anchorCtr="0"/>
          <a:lstStyle>
            <a:lvl1pPr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2282400" y="3430800"/>
            <a:ext cx="6109200" cy="277200"/>
          </a:xfrm>
        </p:spPr>
        <p:txBody>
          <a:bodyPr rIns="180000"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 sz="1800"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766800" y="3430800"/>
            <a:ext cx="1512000" cy="2772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90000"/>
              </a:lnSpc>
            </a:pPr>
            <a:fld id="{25106D1F-87A7-4BC5-B59B-0BCA0806F0B1}" type="datetime1">
              <a:rPr lang="en-GB" smtClean="0">
                <a:solidFill>
                  <a:srgbClr val="000000"/>
                </a:solidFill>
                <a:cs typeface="Arial" pitchFamily="34" charset="0"/>
              </a:rPr>
              <a:pPr>
                <a:lnSpc>
                  <a:spcPct val="90000"/>
                </a:lnSpc>
              </a:pPr>
              <a:t>11/09/2023</a:t>
            </a:fld>
            <a:endParaRPr lang="en-US" dirty="0" err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7" name="Immagine 6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7609789" y="5619750"/>
            <a:ext cx="3832911" cy="82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0635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5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7">
            <a:extLst>
              <a:ext uri="{FF2B5EF4-FFF2-40B4-BE49-F238E27FC236}">
                <a16:creationId xmlns:a16="http://schemas.microsoft.com/office/drawing/2014/main" id="{89AE7B80-CF34-3341-8071-099F4B944B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5" name="Rectangle 8">
            <a:extLst>
              <a:ext uri="{FF2B5EF4-FFF2-40B4-BE49-F238E27FC236}">
                <a16:creationId xmlns:a16="http://schemas.microsoft.com/office/drawing/2014/main" id="{01DFB21A-DD09-2841-AB77-DB5F85C47A03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algn="ctr"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D296549-81E9-FB4E-BC44-EE9720636D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DA22E8A-6061-9941-8A0F-D7A65C809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731546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3">
    <p:bg>
      <p:bgPr>
        <a:solidFill>
          <a:srgbClr val="008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7">
            <a:extLst>
              <a:ext uri="{FF2B5EF4-FFF2-40B4-BE49-F238E27FC236}">
                <a16:creationId xmlns:a16="http://schemas.microsoft.com/office/drawing/2014/main" id="{D3FED8A7-FC87-C247-96BD-49B62886C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9EDCA231-FEAA-E341-AD22-A49570614E3A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algn="ctr"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5B532FE-4BB2-804F-8B34-6E2FCFC2DA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76E7282-EBC0-2540-8969-013424044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912827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>
            <a:extLst>
              <a:ext uri="{FF2B5EF4-FFF2-40B4-BE49-F238E27FC236}">
                <a16:creationId xmlns:a16="http://schemas.microsoft.com/office/drawing/2014/main" id="{21DA595B-42FE-C04D-B0E0-0903E4F781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999" y="670121"/>
            <a:ext cx="8375651" cy="394980"/>
          </a:xfrm>
        </p:spPr>
        <p:txBody>
          <a:bodyPr/>
          <a:lstStyle/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6BF876CB-524A-EB4B-9B7D-B619C4D6C5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CA7DA0-B635-0E47-840F-9B4C076EC4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2328" y="1998986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01. Click to add chapter title</a:t>
            </a:r>
            <a:endParaRPr lang="it-I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67D588-0B3B-D049-920B-9ED7EA193C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2328" y="2480213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723EF504-F6D3-3045-9B57-B9B7508743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2328" y="3019291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02. Click to add chapter title</a:t>
            </a:r>
            <a:endParaRPr lang="it-IT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60F7784-D662-BC4F-91D8-2D33211A203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328" y="3500518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22" name="Text Placeholder 23">
            <a:extLst>
              <a:ext uri="{FF2B5EF4-FFF2-40B4-BE49-F238E27FC236}">
                <a16:creationId xmlns:a16="http://schemas.microsoft.com/office/drawing/2014/main" id="{8DC4B8B3-BE4C-3B4C-A06C-AEA19F77E07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2328" y="4026683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03. Click to add chapter title</a:t>
            </a:r>
            <a:endParaRPr lang="it-IT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6E480EE-5BBD-AF49-BEE1-ABC98E1A796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2328" y="4507910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51544D9-EF30-A040-889B-526F140563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2328" y="5034071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04. Click to add chapter title</a:t>
            </a:r>
            <a:endParaRPr lang="it-IT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AE803D4F-4B1C-B643-832A-05F08C3531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2328" y="5515298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617FD578-689F-024F-8998-5C860ACF0D1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05630" y="1996403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05. Click to add chapter title</a:t>
            </a:r>
            <a:endParaRPr lang="it-IT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A7DCCB2-1A16-2145-AEAA-B8E3E39BBA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05630" y="2477630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BC897CB6-3D6F-CA47-BBFE-A3EBA655025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05630" y="3016708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06. Click to add chapter title</a:t>
            </a:r>
            <a:endParaRPr lang="it-IT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B9F32A43-9C23-524B-B7EA-6B9CB7BE80F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05630" y="3497935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E16B8EB3-C8EE-AC4F-AD72-5BC945B30C6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05630" y="4024100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07. Click to add chapter title</a:t>
            </a:r>
            <a:endParaRPr lang="it-IT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6EBFFE72-5316-F540-B15C-EF6141109B0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05630" y="4505327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4F53C41C-D748-1746-9D56-7AFD32BE76C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05630" y="5031488"/>
            <a:ext cx="5160533" cy="465244"/>
          </a:xfrm>
        </p:spPr>
        <p:txBody>
          <a:bodyPr/>
          <a:lstStyle>
            <a:lvl1pPr marL="0" indent="0">
              <a:buNone/>
              <a:defRPr sz="2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08. Click to add chapter title</a:t>
            </a:r>
            <a:endParaRPr lang="it-IT" dirty="0"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B97DDE32-4020-FC49-BE05-F767FA6C9C9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05630" y="5512715"/>
            <a:ext cx="5160727" cy="293984"/>
          </a:xfrm>
        </p:spPr>
        <p:txBody>
          <a:bodyPr rIns="0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dirty="0"/>
              <a:t>Click to edit subtitle if required</a:t>
            </a:r>
            <a:endParaRPr 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90F4F9C2-E60F-8B44-8836-ECE24F48F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F2B1E328-CCAD-F941-AC2D-F92158846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462524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7B42C86-015E-F848-B548-8EFBFC461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999" y="670121"/>
            <a:ext cx="8375651" cy="39498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0DB1EC3-63BA-7841-8C96-E417130DD44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CA7DA0-B635-0E47-840F-9B4C076EC4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2329" y="1988820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</a:t>
            </a:r>
            <a:endParaRPr lang="it-IT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7E40C95-74BB-C545-8620-3C91D1FB87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80125" y="2007704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E7AA31F-1C02-4D48-BA95-4C061F108BC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3365" y="2988385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</a:t>
            </a:r>
            <a:endParaRPr lang="it-IT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70D20617-CFC6-B94F-99C8-9605979CEEC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71161" y="3007269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4659BF7E-FBF5-1041-98FF-92711B48F1D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59917" y="3996914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</a:t>
            </a:r>
            <a:endParaRPr lang="it-IT" dirty="0"/>
          </a:p>
        </p:txBody>
      </p:sp>
      <p:sp>
        <p:nvSpPr>
          <p:cNvPr id="37" name="Text Placeholder 23">
            <a:extLst>
              <a:ext uri="{FF2B5EF4-FFF2-40B4-BE49-F238E27FC236}">
                <a16:creationId xmlns:a16="http://schemas.microsoft.com/office/drawing/2014/main" id="{D8DB8A7E-2299-8B49-9689-75E3B1C383D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757713" y="4015798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44" name="Text Placeholder 23">
            <a:extLst>
              <a:ext uri="{FF2B5EF4-FFF2-40B4-BE49-F238E27FC236}">
                <a16:creationId xmlns:a16="http://schemas.microsoft.com/office/drawing/2014/main" id="{DD349463-B21B-F04A-BDF1-12BEB8B9D90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64399" y="4996478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</a:t>
            </a:r>
            <a:endParaRPr lang="it-IT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1F086754-EFB1-0349-B2C9-DE00E759668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762195" y="5015362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8" name="Text Placeholder 23">
            <a:extLst>
              <a:ext uri="{FF2B5EF4-FFF2-40B4-BE49-F238E27FC236}">
                <a16:creationId xmlns:a16="http://schemas.microsoft.com/office/drawing/2014/main" id="{BE80DF37-1EDC-A943-AC1C-5DDB1FEEEF4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82494" y="2006750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</a:t>
            </a:r>
            <a:endParaRPr lang="it-IT" dirty="0"/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F96F6BD7-3ECA-7F4E-9086-B6A180AF50C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80290" y="2025634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40" name="Text Placeholder 23">
            <a:extLst>
              <a:ext uri="{FF2B5EF4-FFF2-40B4-BE49-F238E27FC236}">
                <a16:creationId xmlns:a16="http://schemas.microsoft.com/office/drawing/2014/main" id="{6A26439D-DBE8-BC40-A3C1-A23681C1DB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73530" y="3006315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</a:t>
            </a:r>
            <a:endParaRPr lang="it-IT" dirty="0"/>
          </a:p>
        </p:txBody>
      </p:sp>
      <p:sp>
        <p:nvSpPr>
          <p:cNvPr id="41" name="Text Placeholder 23">
            <a:extLst>
              <a:ext uri="{FF2B5EF4-FFF2-40B4-BE49-F238E27FC236}">
                <a16:creationId xmlns:a16="http://schemas.microsoft.com/office/drawing/2014/main" id="{4A64148E-AA23-764D-BE27-34E645531A7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71326" y="3025199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AED8B25A-8E3F-AB47-87AA-B62E337DF00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0082" y="4014844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</a:t>
            </a:r>
            <a:endParaRPr lang="it-IT" dirty="0"/>
          </a:p>
        </p:txBody>
      </p:sp>
      <p:sp>
        <p:nvSpPr>
          <p:cNvPr id="43" name="Text Placeholder 23">
            <a:extLst>
              <a:ext uri="{FF2B5EF4-FFF2-40B4-BE49-F238E27FC236}">
                <a16:creationId xmlns:a16="http://schemas.microsoft.com/office/drawing/2014/main" id="{BC40AB15-B73E-374D-B193-DE689CB7B4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557878" y="4033728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46" name="Text Placeholder 23">
            <a:extLst>
              <a:ext uri="{FF2B5EF4-FFF2-40B4-BE49-F238E27FC236}">
                <a16:creationId xmlns:a16="http://schemas.microsoft.com/office/drawing/2014/main" id="{1F623258-E515-C645-A6F9-170CF05FC69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38364" y="4985618"/>
            <a:ext cx="1053481" cy="807720"/>
          </a:xfrm>
        </p:spPr>
        <p:txBody>
          <a:bodyPr anchor="ctr"/>
          <a:lstStyle>
            <a:lvl1pPr marL="0" indent="0" algn="r">
              <a:buNone/>
              <a:defRPr sz="40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</a:t>
            </a:r>
            <a:endParaRPr lang="it-IT" dirty="0"/>
          </a:p>
        </p:txBody>
      </p:sp>
      <p:sp>
        <p:nvSpPr>
          <p:cNvPr id="47" name="Text Placeholder 23">
            <a:extLst>
              <a:ext uri="{FF2B5EF4-FFF2-40B4-BE49-F238E27FC236}">
                <a16:creationId xmlns:a16="http://schemas.microsoft.com/office/drawing/2014/main" id="{D6EACFA3-C561-1040-AB40-D83DB26EE0C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36160" y="5004502"/>
            <a:ext cx="3800404" cy="785192"/>
          </a:xfrm>
        </p:spPr>
        <p:txBody>
          <a:bodyPr anchor="ctr"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16C9F872-7765-FC45-9731-D8D2E9678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C499FE0F-64FB-D244-9E6C-82A29EBAAC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8908687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8">
            <a:extLst>
              <a:ext uri="{FF2B5EF4-FFF2-40B4-BE49-F238E27FC236}">
                <a16:creationId xmlns:a16="http://schemas.microsoft.com/office/drawing/2014/main" id="{9EDCA231-FEAA-E341-AD22-A49570614E3A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marL="0" indent="0" algn="ctr">
              <a:buFont typeface="Arial" panose="020B0604020202020204" pitchFamily="34" charset="0"/>
              <a:buNone/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pic>
        <p:nvPicPr>
          <p:cNvPr id="23" name="Immagine 7">
            <a:extLst>
              <a:ext uri="{FF2B5EF4-FFF2-40B4-BE49-F238E27FC236}">
                <a16:creationId xmlns:a16="http://schemas.microsoft.com/office/drawing/2014/main" id="{D3FED8A7-FC87-C247-96BD-49B62886C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D5B532FE-4BB2-804F-8B34-6E2FCFC2DA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2303928" cy="1368425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CDCD36B-198B-7744-ADE1-13CBA89DA30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74519" y="1025115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</a:t>
            </a:r>
            <a:endParaRPr lang="it-IT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5CC33B5A-B625-A54F-A45C-E9D5108164C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183103" y="1877716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CF6386B-13E0-8B47-A639-6531D08AF7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4966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</a:t>
            </a:r>
            <a:endParaRPr lang="it-IT" dirty="0"/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319389D0-704A-EE47-8594-0DFA91F371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63550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AC9A943-3D52-5C48-A5B7-2FDD4E43A64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557825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</a:t>
            </a:r>
            <a:endParaRPr lang="it-IT" dirty="0"/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0AB4821B-339B-014F-99B6-EE5C5559A6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566409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9C341713-23F4-4E4D-B663-65E9405BC7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83483" y="2741856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</a:t>
            </a:r>
            <a:endParaRPr lang="it-IT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EB38375-3C03-CF4D-86C8-DFF3A0F01A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92067" y="3594457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4D2A2C20-FE41-6942-9269-4869B6457F5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63930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</a:t>
            </a:r>
            <a:endParaRPr lang="it-IT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4FC30061-5622-E34A-9DE1-7B51E144281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72514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61AF714C-7A9C-234B-807C-4F664CF69AE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66789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</a:t>
            </a:r>
            <a:endParaRPr lang="it-IT" dirty="0"/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B51BA56C-7F8E-284E-922F-1A2D37BDCB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75373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C7E36D2-D399-5D42-9322-EC2A11E0E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187966" y="4427221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</a:t>
            </a:r>
            <a:endParaRPr lang="it-IT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F8D3647E-5355-944C-BEBF-9803EFACE72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96550" y="5279822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979AA52-9D67-7D41-9282-B494968C5C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68413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</a:t>
            </a:r>
            <a:endParaRPr lang="it-IT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46EFCC6-89EE-114C-97E0-95029AC0D1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76997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C4F6283-BA22-EF46-82D1-7402865AC7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1272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09</a:t>
            </a:r>
            <a:endParaRPr lang="it-IT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6760D3-98A2-634C-BE39-7A199F1EB0A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79856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F6ECFAC0-7B41-AB44-8AF8-40ADEFDC4C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DEFB0CC8-38D1-AE40-A9CA-DC6A31E23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40660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 4">
    <p:bg>
      <p:bgPr>
        <a:solidFill>
          <a:srgbClr val="008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8">
            <a:extLst>
              <a:ext uri="{FF2B5EF4-FFF2-40B4-BE49-F238E27FC236}">
                <a16:creationId xmlns:a16="http://schemas.microsoft.com/office/drawing/2014/main" id="{9EDCA231-FEAA-E341-AD22-A49570614E3A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marL="0" indent="0" algn="ctr">
              <a:buFont typeface="Arial" panose="020B0604020202020204" pitchFamily="34" charset="0"/>
              <a:buNone/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pic>
        <p:nvPicPr>
          <p:cNvPr id="23" name="Immagine 7">
            <a:extLst>
              <a:ext uri="{FF2B5EF4-FFF2-40B4-BE49-F238E27FC236}">
                <a16:creationId xmlns:a16="http://schemas.microsoft.com/office/drawing/2014/main" id="{D3FED8A7-FC87-C247-96BD-49B62886C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D5B532FE-4BB2-804F-8B34-6E2FCFC2DA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2303928" cy="1368425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CDCD36B-198B-7744-ADE1-13CBA89DA30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74519" y="1025115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</a:t>
            </a:r>
            <a:endParaRPr lang="it-IT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5CC33B5A-B625-A54F-A45C-E9D5108164C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183103" y="1877716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CF6386B-13E0-8B47-A639-6531D08AF7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4966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</a:t>
            </a:r>
            <a:endParaRPr lang="it-IT" dirty="0"/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319389D0-704A-EE47-8594-0DFA91F371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63550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AC9A943-3D52-5C48-A5B7-2FDD4E43A64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557825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</a:t>
            </a:r>
            <a:endParaRPr lang="it-IT" dirty="0"/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0AB4821B-339B-014F-99B6-EE5C5559A6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566409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9C341713-23F4-4E4D-B663-65E9405BC7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83483" y="2741856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</a:t>
            </a:r>
            <a:endParaRPr lang="it-IT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EB38375-3C03-CF4D-86C8-DFF3A0F01A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92067" y="3594457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4D2A2C20-FE41-6942-9269-4869B6457F5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63930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</a:t>
            </a:r>
            <a:endParaRPr lang="it-IT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4FC30061-5622-E34A-9DE1-7B51E144281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72514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61AF714C-7A9C-234B-807C-4F664CF69AE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66789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</a:t>
            </a:r>
            <a:endParaRPr lang="it-IT" dirty="0"/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B51BA56C-7F8E-284E-922F-1A2D37BDCB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75373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C7E36D2-D399-5D42-9322-EC2A11E0E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187966" y="4427221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</a:t>
            </a:r>
            <a:endParaRPr lang="it-IT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F8D3647E-5355-944C-BEBF-9803EFACE72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96550" y="5279822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979AA52-9D67-7D41-9282-B494968C5C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68413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</a:t>
            </a:r>
            <a:endParaRPr lang="it-IT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46EFCC6-89EE-114C-97E0-95029AC0D1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76997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C4F6283-BA22-EF46-82D1-7402865AC7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1272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09</a:t>
            </a:r>
            <a:endParaRPr lang="it-IT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6760D3-98A2-634C-BE39-7A199F1EB0A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79856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FEDBF7B0-4EC2-F541-9E82-3663D0317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033BE4D9-A94C-F549-9D78-F1BD668671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76680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Agenda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8">
            <a:extLst>
              <a:ext uri="{FF2B5EF4-FFF2-40B4-BE49-F238E27FC236}">
                <a16:creationId xmlns:a16="http://schemas.microsoft.com/office/drawing/2014/main" id="{9EDCA231-FEAA-E341-AD22-A49570614E3A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marL="0" indent="0" algn="ctr">
              <a:buFont typeface="Arial" panose="020B0604020202020204" pitchFamily="34" charset="0"/>
              <a:buNone/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pic>
        <p:nvPicPr>
          <p:cNvPr id="23" name="Immagine 7">
            <a:extLst>
              <a:ext uri="{FF2B5EF4-FFF2-40B4-BE49-F238E27FC236}">
                <a16:creationId xmlns:a16="http://schemas.microsoft.com/office/drawing/2014/main" id="{D3FED8A7-FC87-C247-96BD-49B62886C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D5B532FE-4BB2-804F-8B34-6E2FCFC2DA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2303928" cy="1368425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CDCD36B-198B-7744-ADE1-13CBA89DA30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74519" y="1025115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</a:t>
            </a:r>
            <a:endParaRPr lang="it-IT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5CC33B5A-B625-A54F-A45C-E9D5108164C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183103" y="1877716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CF6386B-13E0-8B47-A639-6531D08AF7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4966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</a:t>
            </a:r>
            <a:endParaRPr lang="it-IT" dirty="0"/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319389D0-704A-EE47-8594-0DFA91F371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63550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AC9A943-3D52-5C48-A5B7-2FDD4E43A64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557825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</a:t>
            </a:r>
            <a:endParaRPr lang="it-IT" dirty="0"/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0AB4821B-339B-014F-99B6-EE5C5559A6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566409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9C341713-23F4-4E4D-B663-65E9405BC7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83483" y="2741856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</a:t>
            </a:r>
            <a:endParaRPr lang="it-IT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EB38375-3C03-CF4D-86C8-DFF3A0F01A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92067" y="3594457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4D2A2C20-FE41-6942-9269-4869B6457F5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63930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</a:t>
            </a:r>
            <a:endParaRPr lang="it-IT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4FC30061-5622-E34A-9DE1-7B51E144281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72514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61AF714C-7A9C-234B-807C-4F664CF69AE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66789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</a:t>
            </a:r>
            <a:endParaRPr lang="it-IT" dirty="0"/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B51BA56C-7F8E-284E-922F-1A2D37BDCB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75373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C7E36D2-D399-5D42-9322-EC2A11E0E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187966" y="4427221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</a:t>
            </a:r>
            <a:endParaRPr lang="it-IT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F8D3647E-5355-944C-BEBF-9803EFACE72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96550" y="5279822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979AA52-9D67-7D41-9282-B494968C5C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68413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</a:t>
            </a:r>
            <a:endParaRPr lang="it-IT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46EFCC6-89EE-114C-97E0-95029AC0D1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76997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C4F6283-BA22-EF46-82D1-7402865AC7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1272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09</a:t>
            </a:r>
            <a:endParaRPr lang="it-IT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6760D3-98A2-634C-BE39-7A199F1EB0A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79856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236F63CB-C580-7640-93BC-AF743990DD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0F0505F7-9971-AA47-960B-BF4B85FF5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marL="0" indent="0" algn="r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63571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 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8">
            <a:extLst>
              <a:ext uri="{FF2B5EF4-FFF2-40B4-BE49-F238E27FC236}">
                <a16:creationId xmlns:a16="http://schemas.microsoft.com/office/drawing/2014/main" id="{9EDCA231-FEAA-E341-AD22-A49570614E3A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marL="0" indent="0" algn="ctr">
              <a:buFont typeface="Arial" panose="020B0604020202020204" pitchFamily="34" charset="0"/>
              <a:buNone/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pic>
        <p:nvPicPr>
          <p:cNvPr id="23" name="Immagine 7">
            <a:extLst>
              <a:ext uri="{FF2B5EF4-FFF2-40B4-BE49-F238E27FC236}">
                <a16:creationId xmlns:a16="http://schemas.microsoft.com/office/drawing/2014/main" id="{D3FED8A7-FC87-C247-96BD-49B62886C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D5B532FE-4BB2-804F-8B34-6E2FCFC2DA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1107652"/>
            <a:ext cx="2303928" cy="1368425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Agenda</a:t>
            </a:r>
            <a:endParaRPr lang="en-GB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CDCD36B-198B-7744-ADE1-13CBA89DA30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74519" y="1025115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01</a:t>
            </a:r>
            <a:endParaRPr lang="it-IT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5CC33B5A-B625-A54F-A45C-E9D5108164C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183103" y="1877716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CF6386B-13E0-8B47-A639-6531D08AF7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4966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02</a:t>
            </a:r>
            <a:endParaRPr lang="it-IT" dirty="0"/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319389D0-704A-EE47-8594-0DFA91F371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63550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AC9A943-3D52-5C48-A5B7-2FDD4E43A64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557825" y="1002703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03</a:t>
            </a:r>
            <a:endParaRPr lang="it-IT" dirty="0"/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0AB4821B-339B-014F-99B6-EE5C5559A6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566409" y="1855304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9C341713-23F4-4E4D-B663-65E9405BC7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83483" y="2741856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04</a:t>
            </a:r>
            <a:endParaRPr lang="it-IT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EB38375-3C03-CF4D-86C8-DFF3A0F01A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92067" y="3594457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4D2A2C20-FE41-6942-9269-4869B6457F5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63930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05</a:t>
            </a:r>
            <a:endParaRPr lang="it-IT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4FC30061-5622-E34A-9DE1-7B51E144281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72514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61AF714C-7A9C-234B-807C-4F664CF69AE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66789" y="2719444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06</a:t>
            </a:r>
            <a:endParaRPr lang="it-IT" dirty="0"/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B51BA56C-7F8E-284E-922F-1A2D37BDCB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75373" y="3572045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C7E36D2-D399-5D42-9322-EC2A11E0E6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187966" y="4427221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07</a:t>
            </a:r>
            <a:endParaRPr lang="it-IT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F8D3647E-5355-944C-BEBF-9803EFACE72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96550" y="5279822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979AA52-9D67-7D41-9282-B494968C5C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68413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08</a:t>
            </a:r>
            <a:endParaRPr lang="it-IT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46EFCC6-89EE-114C-97E0-95029AC0D1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76997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C4F6283-BA22-EF46-82D1-7402865AC7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1272" y="4404809"/>
            <a:ext cx="1053481" cy="807720"/>
          </a:xfrm>
        </p:spPr>
        <p:txBody>
          <a:bodyPr anchor="ctr"/>
          <a:lstStyle>
            <a:lvl1pPr marL="0" indent="0" algn="l">
              <a:buNone/>
              <a:defRPr sz="40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09</a:t>
            </a:r>
            <a:endParaRPr lang="it-IT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6760D3-98A2-634C-BE39-7A199F1EB0A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79856" y="5257410"/>
            <a:ext cx="2375016" cy="785192"/>
          </a:xfrm>
        </p:spPr>
        <p:txBody>
          <a:bodyPr anchor="ctr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800" b="1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add chapter title in max. 2 lines</a:t>
            </a:r>
            <a:endParaRPr lang="it-IT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E780C923-B58D-8646-92FA-EA0B551C1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2CED743C-4CAB-3B46-866D-4E726FF0E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76402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Key Point - Full image">
    <p:bg>
      <p:bgPr>
        <a:solidFill>
          <a:srgbClr val="C6C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7DF7CD-7B1E-4947-8A8D-C0CB91DB19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it-IT" dirty="0"/>
          </a:p>
        </p:txBody>
      </p:sp>
      <p:pic>
        <p:nvPicPr>
          <p:cNvPr id="11" name="Immagine 7">
            <a:extLst>
              <a:ext uri="{FF2B5EF4-FFF2-40B4-BE49-F238E27FC236}">
                <a16:creationId xmlns:a16="http://schemas.microsoft.com/office/drawing/2014/main" id="{7AEDC9B0-5E01-4344-A13E-26BC7193FC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4323" y="690091"/>
            <a:ext cx="996698" cy="362713"/>
          </a:xfrm>
          <a:prstGeom prst="rect">
            <a:avLst/>
          </a:prstGeom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1389E4EE-81BD-6941-B839-7233BBE1ABB6}"/>
              </a:ext>
            </a:extLst>
          </p:cNvPr>
          <p:cNvSpPr/>
          <p:nvPr userDrawn="1"/>
        </p:nvSpPr>
        <p:spPr>
          <a:xfrm rot="16200000">
            <a:off x="1000126" y="451967"/>
            <a:ext cx="190501" cy="666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8000" tIns="18000" rIns="18000" bIns="18000" anchor="ctr"/>
          <a:lstStyle/>
          <a:p>
            <a:pPr marL="0" indent="0" algn="ctr">
              <a:buFont typeface="Arial" panose="020B0604020202020204" pitchFamily="34" charset="0"/>
              <a:buNone/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9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8B392C5-DCB6-E24F-B45A-FEC052F660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2211" y="1134706"/>
            <a:ext cx="7606614" cy="1727247"/>
          </a:xfrm>
        </p:spPr>
        <p:txBody>
          <a:bodyPr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Insert key point on your picture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B43D13-DFA6-8942-B6AA-9D1C96E4C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975405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62000" y="1548580"/>
            <a:ext cx="5334000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 sz="1800"/>
            </a:lvl2pPr>
            <a:lvl3pPr marL="2540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>
                <a:tab pos="1057275" algn="l"/>
              </a:tabLst>
              <a:defRPr sz="1800"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23819" y="1548580"/>
            <a:ext cx="5203005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C1CB1EB-1AD6-D54B-98A1-F4AFD459B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5628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 bwMode="gray">
          <a:xfrm>
            <a:off x="763200" y="2055600"/>
            <a:ext cx="10666800" cy="4111200"/>
          </a:xfrm>
        </p:spPr>
        <p:txBody>
          <a:bodyPr lIns="0" tIns="0" rIns="180000" bIns="0"/>
          <a:lstStyle>
            <a:lvl1pPr>
              <a:spcBef>
                <a:spcPts val="384"/>
              </a:spcBef>
              <a:defRPr/>
            </a:lvl1pPr>
            <a:lvl2pPr marL="269875" indent="-182563">
              <a:spcBef>
                <a:spcPts val="384"/>
              </a:spcBef>
              <a:defRPr/>
            </a:lvl2pPr>
            <a:lvl3pPr marL="539750" indent="-182563">
              <a:spcBef>
                <a:spcPts val="384"/>
              </a:spcBef>
              <a:defRPr/>
            </a:lvl3pPr>
            <a:lvl4pPr marL="809625" indent="-182563">
              <a:spcBef>
                <a:spcPts val="384"/>
              </a:spcBef>
              <a:defRPr/>
            </a:lvl4pPr>
            <a:lvl5pPr marL="1079500" indent="-182563">
              <a:spcBef>
                <a:spcPts val="384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763588" y="1087200"/>
            <a:ext cx="8110447" cy="277200"/>
          </a:xfrm>
        </p:spPr>
        <p:txBody>
          <a:bodyPr rIns="0">
            <a:noAutofit/>
          </a:bodyPr>
          <a:lstStyle>
            <a:lvl1pPr>
              <a:defRPr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3708609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5554622-E911-FE4F-AFAE-295567289CEF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771832" y="1543664"/>
            <a:ext cx="3382297" cy="46615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1pPr>
            <a:lvl2pPr marL="0" indent="0">
              <a:buNone/>
              <a:defRPr/>
            </a:lvl2pPr>
            <a:lvl3pPr marL="2540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>
                <a:tab pos="1057275" algn="l"/>
              </a:tabLst>
              <a:defRPr/>
            </a:lvl3pPr>
            <a:lvl4pPr marL="541338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4pPr>
          </a:lstStyle>
          <a:p>
            <a:pPr lvl="0"/>
            <a:r>
              <a:rPr lang="en-GB" dirty="0"/>
              <a:t>Master text style 18PT regular</a:t>
            </a:r>
          </a:p>
          <a:p>
            <a:pPr lvl="1"/>
            <a:r>
              <a:rPr lang="en-GB" dirty="0"/>
              <a:t>First level: Master bullet style 18PT regular</a:t>
            </a:r>
          </a:p>
          <a:p>
            <a:pPr marL="285750" indent="-285750">
              <a:buFont typeface="Arial" panose="020B0604020202020204" pitchFamily="34" charset="0"/>
              <a:buChar char="-"/>
            </a:pPr>
            <a:r>
              <a:rPr lang="en-GB" dirty="0"/>
              <a:t>Second level: Master</a:t>
            </a:r>
            <a:br>
              <a:rPr lang="en-GB" dirty="0"/>
            </a:br>
            <a:r>
              <a:rPr lang="en-GB" dirty="0"/>
              <a:t>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 bullet style 18PT regular</a:t>
            </a:r>
          </a:p>
          <a:p>
            <a:pPr lvl="1"/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3D448D0-4623-664F-8E51-28B17CF3436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4412225" y="1543664"/>
            <a:ext cx="3382297" cy="4661515"/>
          </a:xfrm>
        </p:spPr>
        <p:txBody>
          <a:bodyPr/>
          <a:lstStyle>
            <a:lvl1pPr marL="0" indent="0">
              <a:buNone/>
              <a:defRPr sz="180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 sz="1800"/>
            </a:lvl2pPr>
            <a:lvl3pPr marL="254000" indent="0">
              <a:buNone/>
              <a:defRPr sz="1800"/>
            </a:lvl3pPr>
            <a:lvl4pPr marL="541338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4pPr>
          </a:lstStyle>
          <a:p>
            <a:pPr lvl="0"/>
            <a:r>
              <a:rPr lang="en-GB" dirty="0"/>
              <a:t>Master text style 18PT regular</a:t>
            </a:r>
          </a:p>
          <a:p>
            <a:pPr lvl="1"/>
            <a:r>
              <a:rPr lang="en-GB" dirty="0"/>
              <a:t>First level: Master bullet style 18PT regular</a:t>
            </a:r>
          </a:p>
          <a:p>
            <a:pPr marL="285750" indent="-285750">
              <a:buFont typeface="Arial" panose="020B0604020202020204" pitchFamily="34" charset="0"/>
              <a:buChar char="-"/>
            </a:pPr>
            <a:r>
              <a:rPr lang="en-GB" dirty="0"/>
              <a:t>Second level: Master</a:t>
            </a:r>
            <a:br>
              <a:rPr lang="en-GB" dirty="0"/>
            </a:br>
            <a:r>
              <a:rPr lang="en-GB" dirty="0"/>
              <a:t>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 bullet style 18PT regular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>
                <a:tab pos="1057275" algn="l"/>
              </a:tabLst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AE4F1F6-02D5-674A-88A8-6DDBCA2CE13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052619" y="1543664"/>
            <a:ext cx="3382297" cy="46615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1pPr>
            <a:lvl2pPr marL="0" indent="0">
              <a:buNone/>
              <a:defRPr/>
            </a:lvl2pPr>
            <a:lvl3pPr marL="2540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>
                <a:tab pos="1057275" algn="l"/>
              </a:tabLst>
              <a:defRPr/>
            </a:lvl3pPr>
            <a:lvl4pPr marL="541338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4pPr>
          </a:lstStyle>
          <a:p>
            <a:pPr lvl="0"/>
            <a:r>
              <a:rPr lang="en-GB" dirty="0"/>
              <a:t>Master text style 18PT regular</a:t>
            </a:r>
          </a:p>
          <a:p>
            <a:pPr lvl="1"/>
            <a:r>
              <a:rPr lang="en-GB" dirty="0"/>
              <a:t>First level: Master bullet style 18PT regular</a:t>
            </a:r>
          </a:p>
          <a:p>
            <a:pPr marL="285750" indent="-285750">
              <a:buFont typeface="Arial" panose="020B0604020202020204" pitchFamily="34" charset="0"/>
              <a:buChar char="-"/>
            </a:pPr>
            <a:r>
              <a:rPr lang="en-GB" dirty="0"/>
              <a:t>Second level: Master</a:t>
            </a:r>
            <a:br>
              <a:rPr lang="en-GB" dirty="0"/>
            </a:br>
            <a:r>
              <a:rPr lang="en-GB" dirty="0"/>
              <a:t>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 bullet style 18PT regular</a:t>
            </a:r>
          </a:p>
          <a:p>
            <a:pPr lvl="1"/>
            <a:endParaRPr lang="en-GB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E361F5-0D6D-9940-8ECE-6E9C6FFDC5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25029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62C9728-A8D5-1347-8D53-C60DCD7D464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61999" y="1548580"/>
            <a:ext cx="10697497" cy="46615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1pPr>
            <a:lvl2pPr>
              <a:defRPr/>
            </a:lvl2pPr>
            <a:lvl3pPr marL="2540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for key messages </a:t>
            </a:r>
            <a:b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38PT black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for key messages </a:t>
            </a:r>
            <a:b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38PT black 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FAADD94-86A3-8844-A619-8F178D90D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105513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0584A1-DF4D-5C4B-8116-BFE5D42F89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7275316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C79D66B-3803-E846-9566-8CCC9CD52D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8393254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485D2FE-42E5-48A5-8910-8A08FA28E16F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62000" y="1548580"/>
            <a:ext cx="3392129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 sz="1800"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D5E26B9-F91A-4D0B-81E7-6D0E3F5665C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12225" y="1548580"/>
            <a:ext cx="7014599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F00760-F0BF-504A-8F0D-A2B6F398A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999" y="670121"/>
            <a:ext cx="8375651" cy="39498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3FAB27-E0FC-2A41-A4BC-89ED5E000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941B84A-C8FF-524A-8DAE-121E7E4529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457282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4439B7-D1A7-41FB-B083-7EE93F34B63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62000" y="1548580"/>
            <a:ext cx="6936658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 sz="1800"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45D9F3D5-97B2-4B71-84BB-42E84CEDFC8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96083" y="1548580"/>
            <a:ext cx="3430741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F00760-F0BF-504A-8F0D-A2B6F398A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999" y="670121"/>
            <a:ext cx="8375651" cy="39498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3FAB27-E0FC-2A41-A4BC-89ED5E000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/>
              <a:t>Click to edit Master subtitle style if required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A29A5C5-30BF-6942-82F5-F9BD53B7AB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70320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4BB4C81F-CB83-4190-9603-1B8DA179333E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72160" y="1543663"/>
            <a:ext cx="3430741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527ACF70-2492-4134-9876-9466CC8C59DE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4545350" y="1543663"/>
            <a:ext cx="3430741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6E09493-129D-4AF9-A130-128349F340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96083" y="1543663"/>
            <a:ext cx="3382297" cy="466151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C94A30E-0A9C-6D41-94EF-F88BFC822D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88237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7852B57-0E0F-ED41-A725-843B487819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E6B5932-4024-9A4F-B0B0-8110E3DFD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BF8C5E5-E630-4060-8D93-0EF4B737D50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 sz="1800"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 sz="1800"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251347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3C7B633-1079-4DF0-8613-6FC54AFB78E6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6047167" y="3850311"/>
            <a:ext cx="5304174" cy="2286003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5742C94C-75D3-4AFC-BCB5-001E3739E934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782320" y="3850311"/>
            <a:ext cx="5250427" cy="2286003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D705B0DD-E462-4724-A648-C7FF9782F701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6047167" y="1533831"/>
            <a:ext cx="5304174" cy="2295835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44752D7-4C15-49E4-A44F-3D3A421FA6BC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782320" y="1543663"/>
            <a:ext cx="5250427" cy="2286003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lvl2pPr>
            <a:lvl3pPr marL="539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lvl3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lvl="2"/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F00760-F0BF-504A-8F0D-A2B6F398A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999" y="670121"/>
            <a:ext cx="8375651" cy="39498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3FAB27-E0FC-2A41-A4BC-89ED5E000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8A7CF32-AE2E-6148-BE2F-AB0B97492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534606"/>
            <a:ext cx="762000" cy="129429"/>
          </a:xfrm>
          <a:prstGeom prst="rect">
            <a:avLst/>
          </a:prstGeom>
        </p:spPr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33963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F8EEDE2B-4951-7742-A2AB-6ED26DAF47B2}" type="datetime1">
              <a:rPr lang="en-GB" smtClean="0"/>
              <a:pPr/>
              <a:t>11/09/2023</a:t>
            </a:fld>
            <a:endParaRPr lang="en-GB" dirty="0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/>
              <a:t>Presentation footer 10PT grey. Please add the relevant country to the footer.</a:t>
            </a:r>
            <a:endParaRPr lang="en-GB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316641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lIns="0" tIns="0" rIns="180000" bIns="0"/>
          <a:lstStyle>
            <a:lvl1pPr marL="182563" indent="-182563">
              <a:spcBef>
                <a:spcPts val="384"/>
              </a:spcBef>
              <a:buClrTx/>
              <a:buFont typeface="Arial" panose="020B0604020202020204" pitchFamily="34" charset="0"/>
              <a:buChar char="•"/>
              <a:tabLst/>
              <a:defRPr b="0"/>
            </a:lvl1pPr>
            <a:lvl2pPr marL="44450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2pPr>
            <a:lvl3pPr marL="71437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3pPr>
            <a:lvl4pPr marL="98425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4pPr>
            <a:lvl5pPr marL="125412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093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4226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435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 bwMode="gray">
          <a:xfrm>
            <a:off x="1533600" y="1364400"/>
            <a:ext cx="6861600" cy="2055600"/>
          </a:xfrm>
          <a:prstGeom prst="rect">
            <a:avLst/>
          </a:prstGeom>
          <a:noFill/>
        </p:spPr>
        <p:txBody>
          <a:bodyPr wrap="none" tIns="90000" bIns="90000" rtlCol="0" anchor="b" anchorCtr="0">
            <a:noAutofit/>
          </a:bodyPr>
          <a:lstStyle/>
          <a:p>
            <a:r>
              <a:rPr lang="en-US" sz="4800" b="1" dirty="0">
                <a:solidFill>
                  <a:srgbClr val="000000"/>
                </a:solidFill>
                <a:cs typeface="Arial" pitchFamily="34" charset="0"/>
              </a:rPr>
              <a:t>Thank you</a:t>
            </a:r>
          </a:p>
        </p:txBody>
      </p:sp>
      <p:pic>
        <p:nvPicPr>
          <p:cNvPr id="5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88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54479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gray">
          <a:xfrm>
            <a:off x="763200" y="1724400"/>
            <a:ext cx="7617600" cy="1368000"/>
          </a:xfrm>
        </p:spPr>
        <p:txBody>
          <a:bodyPr tIns="0" bIns="0" anchor="t" anchorCtr="0"/>
          <a:lstStyle>
            <a:lvl1pPr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2282400" y="3430800"/>
            <a:ext cx="6109200" cy="277200"/>
          </a:xfrm>
        </p:spPr>
        <p:txBody>
          <a:bodyPr rIns="180000"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 sz="1800"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766800" y="3430800"/>
            <a:ext cx="1512000" cy="2772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90000"/>
              </a:lnSpc>
            </a:pPr>
            <a:fld id="{25106D1F-87A7-4BC5-B59B-0BCA0806F0B1}" type="datetime1">
              <a:rPr lang="en-GB" smtClean="0">
                <a:solidFill>
                  <a:srgbClr val="000000"/>
                </a:solidFill>
                <a:cs typeface="Arial" pitchFamily="34" charset="0"/>
              </a:rPr>
              <a:pPr>
                <a:lnSpc>
                  <a:spcPct val="90000"/>
                </a:lnSpc>
              </a:pPr>
              <a:t>11/09/2023</a:t>
            </a:fld>
            <a:endParaRPr lang="en-US" dirty="0" err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7" name="Immagine 6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7609789" y="5619750"/>
            <a:ext cx="3832911" cy="82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995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 bwMode="gray">
          <a:xfrm>
            <a:off x="763200" y="2055600"/>
            <a:ext cx="10666800" cy="4111200"/>
          </a:xfrm>
        </p:spPr>
        <p:txBody>
          <a:bodyPr lIns="0" tIns="0" rIns="180000" bIns="0"/>
          <a:lstStyle>
            <a:lvl1pPr>
              <a:spcBef>
                <a:spcPts val="384"/>
              </a:spcBef>
              <a:defRPr/>
            </a:lvl1pPr>
            <a:lvl2pPr marL="269875" indent="-182563">
              <a:spcBef>
                <a:spcPts val="384"/>
              </a:spcBef>
              <a:defRPr/>
            </a:lvl2pPr>
            <a:lvl3pPr marL="539750" indent="-182563">
              <a:spcBef>
                <a:spcPts val="384"/>
              </a:spcBef>
              <a:defRPr/>
            </a:lvl3pPr>
            <a:lvl4pPr marL="809625" indent="-182563">
              <a:spcBef>
                <a:spcPts val="384"/>
              </a:spcBef>
              <a:defRPr/>
            </a:lvl4pPr>
            <a:lvl5pPr marL="1079500" indent="-182563">
              <a:spcBef>
                <a:spcPts val="384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763588" y="1087200"/>
            <a:ext cx="8110447" cy="277200"/>
          </a:xfrm>
        </p:spPr>
        <p:txBody>
          <a:bodyPr rIns="0">
            <a:noAutofit/>
          </a:bodyPr>
          <a:lstStyle>
            <a:lvl1pPr>
              <a:defRPr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562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lIns="0" tIns="0" rIns="180000" bIns="0"/>
          <a:lstStyle>
            <a:lvl1pPr marL="182563" indent="-182563">
              <a:spcBef>
                <a:spcPts val="384"/>
              </a:spcBef>
              <a:buClrTx/>
              <a:buFont typeface="Arial" panose="020B0604020202020204" pitchFamily="34" charset="0"/>
              <a:buChar char="•"/>
              <a:tabLst/>
              <a:defRPr b="0"/>
            </a:lvl1pPr>
            <a:lvl2pPr marL="44450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2pPr>
            <a:lvl3pPr marL="71437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3pPr>
            <a:lvl4pPr marL="98425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4pPr>
            <a:lvl5pPr marL="125412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6575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03AD865B-3B45-4846-A293-253D6C821350}" type="datetime1">
              <a:rPr lang="en-GB" smtClean="0"/>
              <a:t>11/09/2023</a:t>
            </a:fld>
            <a:endParaRPr lang="en-GB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60430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86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511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 bwMode="gray">
          <a:xfrm>
            <a:off x="1533600" y="1364400"/>
            <a:ext cx="6861600" cy="2055600"/>
          </a:xfrm>
          <a:prstGeom prst="rect">
            <a:avLst/>
          </a:prstGeom>
          <a:noFill/>
        </p:spPr>
        <p:txBody>
          <a:bodyPr wrap="none" tIns="90000" bIns="90000" rtlCol="0" anchor="b" anchorCtr="0">
            <a:noAutofit/>
          </a:bodyPr>
          <a:lstStyle/>
          <a:p>
            <a:r>
              <a:rPr lang="en-US" sz="4800" b="1" dirty="0">
                <a:solidFill>
                  <a:srgbClr val="000000"/>
                </a:solidFill>
                <a:cs typeface="Arial" pitchFamily="34" charset="0"/>
              </a:rPr>
              <a:t>Thank you</a:t>
            </a:r>
          </a:p>
        </p:txBody>
      </p:sp>
      <p:pic>
        <p:nvPicPr>
          <p:cNvPr id="5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021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075926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806EBA0-6AD3-4B34-88E8-3C5F35C56AF0}" type="datetime1">
              <a:rPr lang="en-GB" smtClean="0">
                <a:solidFill>
                  <a:srgbClr val="000000"/>
                </a:solidFill>
              </a:rPr>
              <a:t>11/09/2023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>
                <a:solidFill>
                  <a:srgbClr val="000000"/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000000"/>
                </a:solidFill>
              </a:rPr>
              <a:pPr/>
              <a:t>‹nº›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6518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gray">
          <a:xfrm>
            <a:off x="763200" y="1724400"/>
            <a:ext cx="7617600" cy="1368000"/>
          </a:xfrm>
        </p:spPr>
        <p:txBody>
          <a:bodyPr tIns="0" bIns="0" anchor="t" anchorCtr="0"/>
          <a:lstStyle>
            <a:lvl1pPr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2282400" y="3430800"/>
            <a:ext cx="6109200" cy="277200"/>
          </a:xfrm>
        </p:spPr>
        <p:txBody>
          <a:bodyPr rIns="180000"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 sz="1800"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766800" y="3430800"/>
            <a:ext cx="1512000" cy="2772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90000"/>
              </a:lnSpc>
            </a:pPr>
            <a:fld id="{25106D1F-87A7-4BC5-B59B-0BCA0806F0B1}" type="datetime1">
              <a:rPr lang="en-GB" smtClean="0">
                <a:solidFill>
                  <a:srgbClr val="000000"/>
                </a:solidFill>
                <a:cs typeface="Arial" pitchFamily="34" charset="0"/>
              </a:rPr>
              <a:pPr>
                <a:lnSpc>
                  <a:spcPct val="90000"/>
                </a:lnSpc>
              </a:pPr>
              <a:t>11/09/2023</a:t>
            </a:fld>
            <a:endParaRPr lang="en-US" dirty="0" err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7" name="Immagine 6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7609789" y="5619750"/>
            <a:ext cx="3832911" cy="82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606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 bwMode="gray">
          <a:xfrm>
            <a:off x="763200" y="2055600"/>
            <a:ext cx="10666800" cy="4111200"/>
          </a:xfrm>
        </p:spPr>
        <p:txBody>
          <a:bodyPr lIns="0" tIns="0" rIns="180000" bIns="0"/>
          <a:lstStyle>
            <a:lvl1pPr>
              <a:spcBef>
                <a:spcPts val="384"/>
              </a:spcBef>
              <a:defRPr/>
            </a:lvl1pPr>
            <a:lvl2pPr marL="269875" indent="-182563">
              <a:spcBef>
                <a:spcPts val="384"/>
              </a:spcBef>
              <a:defRPr/>
            </a:lvl2pPr>
            <a:lvl3pPr marL="539750" indent="-182563">
              <a:spcBef>
                <a:spcPts val="384"/>
              </a:spcBef>
              <a:defRPr/>
            </a:lvl3pPr>
            <a:lvl4pPr marL="809625" indent="-182563">
              <a:spcBef>
                <a:spcPts val="384"/>
              </a:spcBef>
              <a:defRPr/>
            </a:lvl4pPr>
            <a:lvl5pPr marL="1079500" indent="-182563">
              <a:spcBef>
                <a:spcPts val="384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763588" y="1087200"/>
            <a:ext cx="8110447" cy="277200"/>
          </a:xfrm>
        </p:spPr>
        <p:txBody>
          <a:bodyPr rIns="0">
            <a:noAutofit/>
          </a:bodyPr>
          <a:lstStyle>
            <a:lvl1pPr>
              <a:defRPr b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3149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lIns="0" tIns="0" rIns="180000" bIns="0"/>
          <a:lstStyle>
            <a:lvl1pPr marL="182563" indent="-182563">
              <a:spcBef>
                <a:spcPts val="384"/>
              </a:spcBef>
              <a:buClrTx/>
              <a:buFont typeface="Arial" panose="020B0604020202020204" pitchFamily="34" charset="0"/>
              <a:buChar char="•"/>
              <a:tabLst/>
              <a:defRPr b="0"/>
            </a:lvl1pPr>
            <a:lvl2pPr marL="44450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2pPr>
            <a:lvl3pPr marL="71437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3pPr>
            <a:lvl4pPr marL="984250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4pPr>
            <a:lvl5pPr marL="1254125" indent="-174625">
              <a:spcBef>
                <a:spcPts val="384"/>
              </a:spcBef>
              <a:buFont typeface="Symbol" panose="05050102010706020507" pitchFamily="18" charset="2"/>
              <a:buChar char="-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93357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1360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60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965F2-1FEF-4B33-92F0-D5AFE0C7C84F}" type="datetime1">
              <a:rPr lang="en-GB" smtClean="0"/>
              <a:t>11/09/2023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3722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 bwMode="gray">
          <a:xfrm>
            <a:off x="1533600" y="1364400"/>
            <a:ext cx="6861600" cy="2055600"/>
          </a:xfrm>
          <a:prstGeom prst="rect">
            <a:avLst/>
          </a:prstGeom>
          <a:noFill/>
        </p:spPr>
        <p:txBody>
          <a:bodyPr wrap="none" tIns="90000" bIns="90000" rtlCol="0" anchor="b" anchorCtr="0">
            <a:noAutofit/>
          </a:bodyPr>
          <a:lstStyle/>
          <a:p>
            <a:r>
              <a:rPr lang="en-US" sz="4800" b="1" dirty="0">
                <a:solidFill>
                  <a:srgbClr val="000000"/>
                </a:solidFill>
                <a:cs typeface="Arial" pitchFamily="34" charset="0"/>
              </a:rPr>
              <a:t>Thank you</a:t>
            </a:r>
          </a:p>
        </p:txBody>
      </p:sp>
      <p:pic>
        <p:nvPicPr>
          <p:cNvPr id="5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17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85030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ottotitolo 2"/>
          <p:cNvSpPr>
            <a:spLocks noGrp="1"/>
          </p:cNvSpPr>
          <p:nvPr>
            <p:ph type="subTitle" idx="13" hasCustomPrompt="1"/>
          </p:nvPr>
        </p:nvSpPr>
        <p:spPr>
          <a:xfrm>
            <a:off x="1803373" y="1692001"/>
            <a:ext cx="8939882" cy="4284000"/>
          </a:xfrm>
          <a:prstGeom prst="rect">
            <a:avLst/>
          </a:prstGeom>
        </p:spPr>
        <p:txBody>
          <a:bodyPr lIns="121910" tIns="0" rIns="121910" bIns="60955">
            <a:noAutofit/>
          </a:bodyPr>
          <a:lstStyle>
            <a:lvl1pPr marL="0" indent="0" algn="l">
              <a:lnSpc>
                <a:spcPts val="9599"/>
              </a:lnSpc>
              <a:buNone/>
              <a:defRPr sz="8000" b="1" baseline="0">
                <a:solidFill>
                  <a:srgbClr val="DC4405"/>
                </a:solidFill>
              </a:defRPr>
            </a:lvl1pPr>
            <a:lvl2pPr marL="609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Divider </a:t>
            </a:r>
            <a:r>
              <a:rPr lang="it-IT" dirty="0" err="1"/>
              <a:t>page</a:t>
            </a:r>
            <a:r>
              <a:rPr lang="it-IT" dirty="0"/>
              <a:t> </a:t>
            </a:r>
            <a:r>
              <a:rPr lang="it-IT" dirty="0" err="1"/>
              <a:t>title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16353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8AF1BDF0-C8E4-4A18-B09D-F8A485431909}" type="datetime1">
              <a:rPr lang="en-GB" smtClean="0">
                <a:solidFill>
                  <a:prstClr val="black"/>
                </a:solidFill>
              </a:rPr>
              <a:t>11/09/2023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  <p:pic>
        <p:nvPicPr>
          <p:cNvPr id="7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861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8C64163D-839A-43B0-9B12-467A58C102F2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91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4C76558C-C7FA-4000-91C0-A59B3B512FB5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1" name="Immagine 13" descr="Enel_Distribution_Group_Logo_Primary_CMYK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85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86E04-6B5E-4F90-AF5B-178441CF02FC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596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765E-A015-410B-ADE9-7CA8AB928479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8235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E20DA-4A24-4C49-B246-9BA94EBEE6B2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3541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1578D5-440E-43F4-B4A4-38761243E2D1}" type="datetime1">
              <a:rPr lang="en-GB" smtClean="0">
                <a:solidFill>
                  <a:prstClr val="white"/>
                </a:solidFill>
              </a:rPr>
              <a:t>11/09/2023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prstClr val="white"/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prstClr val="white"/>
                </a:solidFill>
              </a:rPr>
              <a:pPr/>
              <a:t>‹nº›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655FA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38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E3E9-6D43-46D7-8A7D-71DA4815D5F0}" type="datetime1">
              <a:rPr lang="en-GB" smtClean="0"/>
              <a:t>11/09/2023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5942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78E9-677A-41C9-92DB-ABBB0BE52723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793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62AD-83F3-474C-854F-0AD268220CCB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5182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F9B9CC35-B1F0-40D2-9E21-82C4FB1876B0}" type="datetime1">
              <a:rPr lang="en-GB" smtClean="0">
                <a:solidFill>
                  <a:prstClr val="black"/>
                </a:solidFill>
              </a:rPr>
              <a:t>11/09/2023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175024" y="-171029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775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0E0A42CF-B66B-4FE5-A25E-7503663D32FE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502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DF204446-9EF5-42F6-8E38-331341831453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46382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09DEE-6221-45AE-B0D5-0859BE9177D9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148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56CE-A689-405D-B765-C18A04DEA020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7032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C8167-B4BC-4377-86D3-86C5A42DA731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5776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5236A6-619C-4DD3-B5AF-0D6B2E1BA65D}" type="datetime1">
              <a:rPr lang="en-GB" smtClean="0">
                <a:solidFill>
                  <a:prstClr val="white"/>
                </a:solidFill>
              </a:rPr>
              <a:t>11/09/2023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Presentation footer 10PT grey. Please add the relevant country to the footer.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prstClr val="white"/>
                </a:solidFill>
              </a:rPr>
              <a:pPr/>
              <a:t>‹nº›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0655FA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74984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66EA-3842-4382-A01D-564785DB4273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22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208D-7AAC-402C-A170-8D139A0F7696}" type="datetime1">
              <a:rPr lang="en-GB" smtClean="0"/>
              <a:t>11/09/2023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2157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076E1-2A3F-4B63-A0D4-9603487D7F50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4691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Uso Interno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8D4C63DF-150E-46D0-A75D-9A12A2A80564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15715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943D520D-0140-4624-98EB-C786762C39F6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0653668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AF652BA-A902-4E6A-B528-3B54EECD577A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 dirty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14095369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5506-B051-43BE-BF66-AA37AAA1C5C5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17579921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EA41-CEAB-461D-9E46-8101D246F705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8604382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7939-45BF-4892-87EB-BD45947A0F87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10361491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6ACE68-C6CF-4AFE-80E1-8D5CB4C5C601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90356833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869C-AEC5-406D-9C1B-F99AAB956500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0067749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8E465-11D3-40C9-8571-6CAF499FF935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Presentation footer 10PT grey. Please add the relevant country to the footer.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</p:spTree>
    <p:extLst>
      <p:ext uri="{BB962C8B-B14F-4D97-AF65-F5344CB8AC3E}">
        <p14:creationId xmlns:p14="http://schemas.microsoft.com/office/powerpoint/2010/main" val="281458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0E277E-EDB6-4174-8047-BD454FD49F18}" type="datetime1">
              <a:rPr lang="en-GB" smtClean="0"/>
              <a:t>11/09/2023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12823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Risultati immagini per integrated grid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DAEB421F-679F-4D69-9610-E645D924199A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9702" y="5482960"/>
            <a:ext cx="1907123" cy="69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740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B72BE8FF-DDF7-4D09-B81E-3996452D97E4}" type="datetime1">
              <a:rPr lang="en-GB" smtClean="0"/>
              <a:t>11/09/2023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668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732F8E13-CF48-4D8C-9391-4C9714A82003}" type="datetime1">
              <a:rPr lang="en-GB" smtClean="0"/>
              <a:t>11/09/2023</a:t>
            </a:fld>
            <a:endParaRPr lang="en-GB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/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45291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D44A8-C3C7-4458-A843-A4E76C937741}" type="datetime1">
              <a:rPr lang="en-GB" smtClean="0"/>
              <a:t>11/09/2023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9866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3887C-2D5C-4851-9066-54D21DF38A8D}" type="datetime1">
              <a:rPr lang="en-GB" smtClean="0"/>
              <a:t>11/09/2023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7984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C7A8A-7368-4DD7-A2C5-788E424106B9}" type="datetime1">
              <a:rPr lang="en-GB" smtClean="0"/>
              <a:t>11/09/2023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7485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11707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ey Message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6477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Key Message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79858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EFD252-7194-4638-9DDB-22CB15D33899}" type="datetime1">
              <a:rPr lang="en-GB" smtClean="0"/>
              <a:t>11/09/2023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1137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ED5A-A72B-425F-B8C8-826B47290773}" type="datetime1">
              <a:rPr lang="en-GB" smtClean="0"/>
              <a:t>11/09/2023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605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A6AA5-9C9E-4EDD-9493-F89D341B8BD0}" type="datetime1">
              <a:rPr lang="en-GB" smtClean="0"/>
              <a:t>11/09/2023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0343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CFF86-7357-41B2-ABFA-CB7E1118D74B}" type="datetime1">
              <a:rPr lang="en-GB" smtClean="0"/>
              <a:t>11/09/2023</a:t>
            </a:fld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0107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9"/>
            <a:ext cx="7616824" cy="1368425"/>
          </a:xfrm>
        </p:spPr>
        <p:txBody>
          <a:bodyPr anchor="t">
            <a:noAutofit/>
          </a:bodyPr>
          <a:lstStyle>
            <a:lvl1pPr algn="l">
              <a:defRPr sz="4798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9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196" indent="0" algn="ctr">
              <a:buNone/>
              <a:defRPr sz="2000"/>
            </a:lvl2pPr>
            <a:lvl3pPr marL="914393" indent="0" algn="ctr">
              <a:buNone/>
              <a:defRPr sz="1800"/>
            </a:lvl3pPr>
            <a:lvl4pPr marL="1371588" indent="0" algn="ctr">
              <a:buNone/>
              <a:defRPr sz="1600"/>
            </a:lvl4pPr>
            <a:lvl5pPr marL="1828786" indent="0" algn="ctr">
              <a:buNone/>
              <a:defRPr sz="1600"/>
            </a:lvl5pPr>
            <a:lvl6pPr marL="2285982" indent="0" algn="ctr">
              <a:buNone/>
              <a:defRPr sz="1600"/>
            </a:lvl6pPr>
            <a:lvl7pPr marL="2743179" indent="0" algn="ctr">
              <a:buNone/>
              <a:defRPr sz="1600"/>
            </a:lvl7pPr>
            <a:lvl8pPr marL="3200374" indent="0" algn="ctr">
              <a:buNone/>
              <a:defRPr sz="1600"/>
            </a:lvl8pPr>
            <a:lvl9pPr marL="3657571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21" y="3429009"/>
            <a:ext cx="1510613" cy="27699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FED5E194-A313-3546-9321-A3CB328571C1}" type="datetime1">
              <a:rPr lang="en-GB" smtClean="0">
                <a:solidFill>
                  <a:prstClr val="black"/>
                </a:solidFill>
              </a:rPr>
              <a:pPr/>
              <a:t>11/09/2023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black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261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8" y="1363680"/>
            <a:ext cx="6076985" cy="2054225"/>
          </a:xfrm>
        </p:spPr>
        <p:txBody>
          <a:bodyPr anchor="b">
            <a:noAutofit/>
          </a:bodyPr>
          <a:lstStyle>
            <a:lvl1pPr>
              <a:defRPr sz="4798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2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40815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9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4399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6" name="Sottotitolo 2"/>
          <p:cNvSpPr txBox="1">
            <a:spLocks/>
          </p:cNvSpPr>
          <p:nvPr userDrawn="1"/>
        </p:nvSpPr>
        <p:spPr>
          <a:xfrm>
            <a:off x="433917" y="1692278"/>
            <a:ext cx="11140016" cy="4283075"/>
          </a:xfrm>
          <a:prstGeom prst="rect">
            <a:avLst/>
          </a:prstGeom>
        </p:spPr>
        <p:txBody>
          <a:bodyPr tIns="0"/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96">
              <a:buFont typeface="Arial"/>
              <a:buNone/>
              <a:defRPr/>
            </a:pPr>
            <a:endParaRPr lang="it-IT" sz="1800" dirty="0">
              <a:solidFill>
                <a:prstClr val="black">
                  <a:tint val="75000"/>
                </a:prst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3344895"/>
      </p:ext>
    </p:extLst>
  </p:cSld>
  <p:clrMapOvr>
    <a:masterClrMapping/>
  </p:clrMapOvr>
  <p:hf hdr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0431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7"/>
            <a:ext cx="7616824" cy="1368425"/>
          </a:xfrm>
        </p:spPr>
        <p:txBody>
          <a:bodyPr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7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19" y="3429007"/>
            <a:ext cx="1510613" cy="27699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71F88D-B002-4B75-A981-EF6BE168B437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32930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27383F-0B54-4E4D-89B1-EAA4DCEFF2B9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674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772211" y="6264005"/>
            <a:ext cx="1510613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DAA556-4828-49D6-85AC-4C5DA7915B1F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82825" y="6264005"/>
            <a:ext cx="8381999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4825" y="6264005"/>
            <a:ext cx="762000" cy="153888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6" y="1363678"/>
            <a:ext cx="6076985" cy="2054225"/>
          </a:xfrm>
        </p:spPr>
        <p:txBody>
          <a:bodyPr anchor="b">
            <a:no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891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E1928-9D01-40E4-8EB9-65D02539ECD0}" type="datetime1">
              <a:rPr lang="en-GB" smtClean="0"/>
              <a:t>11/09/2023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footer 10PT grey. Please add the relevant country to the footer.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235E-0982-3B42-A838-A74550CD4449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8083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1999" y="2057399"/>
            <a:ext cx="533400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9" y="2057399"/>
            <a:ext cx="5330825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225BC2-299F-4079-B894-C2BBBDEBA32B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661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399"/>
            <a:ext cx="3554412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2057399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B00F7-1846-4E41-8CDF-9230BAA1A2E0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half" idx="13"/>
          </p:nvPr>
        </p:nvSpPr>
        <p:spPr>
          <a:xfrm>
            <a:off x="7870824" y="2057400"/>
            <a:ext cx="3554411" cy="410845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90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 sz="3800"/>
            </a:lvl1pPr>
            <a:lvl2pPr>
              <a:defRPr i="1"/>
            </a:lvl2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2341BB-70BD-4675-86FA-540E610AD93C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364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5400000">
            <a:off x="1845391" y="-394416"/>
            <a:ext cx="878042" cy="304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655F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53FE9-A6BC-496C-9394-DD97A303B3FC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72211" y="1905918"/>
            <a:ext cx="7606614" cy="3577306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75172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1F5E78-0E67-4D77-91DA-6F118EC71973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1999" y="1085366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6079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2F7A8F-A5EE-44DB-8B85-06838F993FBF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5740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5182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1723879"/>
            <a:ext cx="7616824" cy="1368425"/>
          </a:xfrm>
        </p:spPr>
        <p:txBody>
          <a:bodyPr anchor="t">
            <a:noAutofit/>
          </a:bodyPr>
          <a:lstStyle>
            <a:lvl1pPr algn="l">
              <a:defRPr sz="4798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825" y="3429009"/>
            <a:ext cx="6109388" cy="276999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196" indent="0" algn="ctr">
              <a:buNone/>
              <a:defRPr sz="2000"/>
            </a:lvl2pPr>
            <a:lvl3pPr marL="914393" indent="0" algn="ctr">
              <a:buNone/>
              <a:defRPr sz="1800"/>
            </a:lvl3pPr>
            <a:lvl4pPr marL="1371588" indent="0" algn="ctr">
              <a:buNone/>
              <a:defRPr sz="1600"/>
            </a:lvl4pPr>
            <a:lvl5pPr marL="1828786" indent="0" algn="ctr">
              <a:buNone/>
              <a:defRPr sz="1600"/>
            </a:lvl5pPr>
            <a:lvl6pPr marL="2285982" indent="0" algn="ctr">
              <a:buNone/>
              <a:defRPr sz="1600"/>
            </a:lvl6pPr>
            <a:lvl7pPr marL="2743179" indent="0" algn="ctr">
              <a:buNone/>
              <a:defRPr sz="1600"/>
            </a:lvl7pPr>
            <a:lvl8pPr marL="3200374" indent="0" algn="ctr">
              <a:buNone/>
              <a:defRPr sz="1600"/>
            </a:lvl8pPr>
            <a:lvl9pPr marL="3657571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5521" y="3429009"/>
            <a:ext cx="1510613" cy="27699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800">
                <a:solidFill>
                  <a:schemeClr val="tx1"/>
                </a:solidFill>
              </a:defRPr>
            </a:lvl1pPr>
          </a:lstStyle>
          <a:p>
            <a:fld id="{FED5E194-A313-3546-9321-A3CB328571C1}" type="datetime1">
              <a:rPr lang="en-GB" smtClean="0">
                <a:solidFill>
                  <a:prstClr val="black"/>
                </a:solidFill>
              </a:rPr>
              <a:pPr/>
              <a:t>11/09/2023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615349" y="-157777"/>
            <a:ext cx="691602" cy="23982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black"/>
              </a:solidFill>
            </a:endParaRPr>
          </a:p>
        </p:txBody>
      </p:sp>
      <p:pic>
        <p:nvPicPr>
          <p:cNvPr id="1026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702" y="5483226"/>
            <a:ext cx="1907123" cy="6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779842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534498" y="1363680"/>
            <a:ext cx="6076985" cy="2054225"/>
          </a:xfrm>
        </p:spPr>
        <p:txBody>
          <a:bodyPr anchor="b">
            <a:noAutofit/>
          </a:bodyPr>
          <a:lstStyle>
            <a:lvl1pPr>
              <a:defRPr sz="4798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2879087" y="2344098"/>
            <a:ext cx="1098240" cy="38084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8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2"/>
            <a:ext cx="1326339" cy="480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319923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1" y="1085369"/>
            <a:ext cx="8375651" cy="276999"/>
          </a:xfrm>
        </p:spPr>
        <p:txBody>
          <a:bodyPr rIns="0">
            <a:noAutofit/>
          </a:bodyPr>
          <a:lstStyle>
            <a:lvl1pPr>
              <a:defRPr sz="1800"/>
            </a:lvl1pPr>
          </a:lstStyle>
          <a:p>
            <a:pPr lvl="0"/>
            <a:r>
              <a:rPr lang="en-GB"/>
              <a:t>Click to edit Master subtitle style if required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4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oleObject" Target="../embeddings/oleObject5.bin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ags" Target="../tags/tag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91.xml"/><Relationship Id="rId15" Type="http://schemas.openxmlformats.org/officeDocument/2006/relationships/image" Target="../media/image13.jpeg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image" Target="../media/image12.emf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ags" Target="../tags/tag10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ags" Target="../tags/tag9.xml"/><Relationship Id="rId2" Type="http://schemas.openxmlformats.org/officeDocument/2006/relationships/slideLayout" Target="../slideLayouts/slideLayout9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01.xml"/><Relationship Id="rId15" Type="http://schemas.openxmlformats.org/officeDocument/2006/relationships/image" Target="../media/image15.emf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oleObject" Target="../embeddings/oleObject6.bin"/></Relationships>
</file>

<file path=ppt/slideMasters/_rels/slideMaster1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26" Type="http://schemas.openxmlformats.org/officeDocument/2006/relationships/slideLayout" Target="../slideLayouts/slideLayout132.xml"/><Relationship Id="rId39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27.xml"/><Relationship Id="rId34" Type="http://schemas.openxmlformats.org/officeDocument/2006/relationships/slideLayout" Target="../slideLayouts/slideLayout140.xml"/><Relationship Id="rId42" Type="http://schemas.openxmlformats.org/officeDocument/2006/relationships/tags" Target="../tags/tag11.xml"/><Relationship Id="rId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29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30.xml"/><Relationship Id="rId32" Type="http://schemas.openxmlformats.org/officeDocument/2006/relationships/slideLayout" Target="../slideLayouts/slideLayout138.xml"/><Relationship Id="rId37" Type="http://schemas.openxmlformats.org/officeDocument/2006/relationships/slideLayout" Target="../slideLayouts/slideLayout143.xml"/><Relationship Id="rId40" Type="http://schemas.openxmlformats.org/officeDocument/2006/relationships/slideLayout" Target="../slideLayouts/slideLayout146.xml"/><Relationship Id="rId45" Type="http://schemas.openxmlformats.org/officeDocument/2006/relationships/image" Target="../media/image16.emf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9.xml"/><Relationship Id="rId28" Type="http://schemas.openxmlformats.org/officeDocument/2006/relationships/slideLayout" Target="../slideLayouts/slideLayout134.xml"/><Relationship Id="rId36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25.xml"/><Relationship Id="rId31" Type="http://schemas.openxmlformats.org/officeDocument/2006/relationships/slideLayout" Target="../slideLayouts/slideLayout137.xml"/><Relationship Id="rId44" Type="http://schemas.openxmlformats.org/officeDocument/2006/relationships/oleObject" Target="../embeddings/oleObject7.bin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33.xml"/><Relationship Id="rId30" Type="http://schemas.openxmlformats.org/officeDocument/2006/relationships/slideLayout" Target="../slideLayouts/slideLayout136.xml"/><Relationship Id="rId35" Type="http://schemas.openxmlformats.org/officeDocument/2006/relationships/slideLayout" Target="../slideLayouts/slideLayout141.xml"/><Relationship Id="rId43" Type="http://schemas.openxmlformats.org/officeDocument/2006/relationships/tags" Target="../tags/tag12.xml"/><Relationship Id="rId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31.xml"/><Relationship Id="rId33" Type="http://schemas.openxmlformats.org/officeDocument/2006/relationships/slideLayout" Target="../slideLayouts/slideLayout139.xml"/><Relationship Id="rId38" Type="http://schemas.openxmlformats.org/officeDocument/2006/relationships/slideLayout" Target="../slideLayouts/slideLayout144.xml"/><Relationship Id="rId46" Type="http://schemas.openxmlformats.org/officeDocument/2006/relationships/image" Target="../media/image13.jpeg"/><Relationship Id="rId20" Type="http://schemas.openxmlformats.org/officeDocument/2006/relationships/slideLayout" Target="../slideLayouts/slideLayout126.xml"/><Relationship Id="rId41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tags" Target="../tags/tag29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4.xml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148.xml"/><Relationship Id="rId16" Type="http://schemas.openxmlformats.org/officeDocument/2006/relationships/oleObject" Target="../embeddings/oleObject15.bin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5" Type="http://schemas.openxmlformats.org/officeDocument/2006/relationships/tags" Target="../tags/tag3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tags" Target="../tags/tag3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image" Target="../media/image41.emf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tags" Target="../tags/tag36.xml"/><Relationship Id="rId5" Type="http://schemas.openxmlformats.org/officeDocument/2006/relationships/slideLayout" Target="../slideLayouts/slideLayout162.xml"/><Relationship Id="rId10" Type="http://schemas.openxmlformats.org/officeDocument/2006/relationships/theme" Target="../theme/theme15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image" Target="../media/image1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oleObject" Target="../embeddings/oleObject19.bin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tags" Target="../tags/tag38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tags" Target="../tags/tag37.xml"/><Relationship Id="rId5" Type="http://schemas.openxmlformats.org/officeDocument/2006/relationships/slideLayout" Target="../slideLayouts/slideLayout171.xml"/><Relationship Id="rId15" Type="http://schemas.openxmlformats.org/officeDocument/2006/relationships/image" Target="../media/image42.png"/><Relationship Id="rId10" Type="http://schemas.openxmlformats.org/officeDocument/2006/relationships/theme" Target="../theme/theme1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image" Target="../media/image40.emf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80.xml"/><Relationship Id="rId10" Type="http://schemas.openxmlformats.org/officeDocument/2006/relationships/theme" Target="../theme/theme17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tags" Target="../tags/tag39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6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image" Target="../media/image12.emf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oleObject" Target="../embeddings/oleObject20.bin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slideLayout" Target="../slideLayouts/slideLayout208.xml"/><Relationship Id="rId18" Type="http://schemas.openxmlformats.org/officeDocument/2006/relationships/slideLayout" Target="../slideLayouts/slideLayout213.xml"/><Relationship Id="rId26" Type="http://schemas.openxmlformats.org/officeDocument/2006/relationships/tags" Target="../tags/tag40.xml"/><Relationship Id="rId3" Type="http://schemas.openxmlformats.org/officeDocument/2006/relationships/slideLayout" Target="../slideLayouts/slideLayout198.xml"/><Relationship Id="rId21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17" Type="http://schemas.openxmlformats.org/officeDocument/2006/relationships/slideLayout" Target="../slideLayouts/slideLayout212.xml"/><Relationship Id="rId25" Type="http://schemas.openxmlformats.org/officeDocument/2006/relationships/theme" Target="../theme/theme19.xml"/><Relationship Id="rId2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211.xml"/><Relationship Id="rId20" Type="http://schemas.openxmlformats.org/officeDocument/2006/relationships/slideLayout" Target="../slideLayouts/slideLayout215.xm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24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00.xml"/><Relationship Id="rId15" Type="http://schemas.openxmlformats.org/officeDocument/2006/relationships/slideLayout" Target="../slideLayouts/slideLayout210.xml"/><Relationship Id="rId23" Type="http://schemas.openxmlformats.org/officeDocument/2006/relationships/slideLayout" Target="../slideLayouts/slideLayout218.xml"/><Relationship Id="rId28" Type="http://schemas.openxmlformats.org/officeDocument/2006/relationships/image" Target="../media/image41.emf"/><Relationship Id="rId10" Type="http://schemas.openxmlformats.org/officeDocument/2006/relationships/slideLayout" Target="../slideLayouts/slideLayout205.xml"/><Relationship Id="rId19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14" Type="http://schemas.openxmlformats.org/officeDocument/2006/relationships/slideLayout" Target="../slideLayouts/slideLayout209.xml"/><Relationship Id="rId22" Type="http://schemas.openxmlformats.org/officeDocument/2006/relationships/slideLayout" Target="../slideLayouts/slideLayout217.xml"/><Relationship Id="rId27" Type="http://schemas.openxmlformats.org/officeDocument/2006/relationships/oleObject" Target="../embeddings/oleObject2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6.jpe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24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23.xml"/><Relationship Id="rId9" Type="http://schemas.openxmlformats.org/officeDocument/2006/relationships/tags" Target="../tags/tag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oleObject" Target="../embeddings/oleObject2.bin"/><Relationship Id="rId5" Type="http://schemas.openxmlformats.org/officeDocument/2006/relationships/slideLayout" Target="../slideLayouts/slideLayout31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3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oleObject" Target="../embeddings/oleObject3.bin"/><Relationship Id="rId5" Type="http://schemas.openxmlformats.org/officeDocument/2006/relationships/slideLayout" Target="../slideLayouts/slideLayout39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6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ags" Target="../tags/tag5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7.emf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5.xml"/><Relationship Id="rId15" Type="http://schemas.openxmlformats.org/officeDocument/2006/relationships/oleObject" Target="../embeddings/oleObject4.bin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ags" Target="../tags/tag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2B72F51B-FF5C-4A4F-8657-9E91932B8058}" type="datetime1">
              <a:rPr lang="en-GB" noProof="0" smtClean="0"/>
              <a:t>11/09/2023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 noProof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8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2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5" r:id="rId3"/>
    <p:sldLayoutId id="2147483652" r:id="rId4"/>
    <p:sldLayoutId id="2147483657" r:id="rId5"/>
    <p:sldLayoutId id="2147483658" r:id="rId6"/>
    <p:sldLayoutId id="2147483659" r:id="rId7"/>
    <p:sldLayoutId id="2147483654" r:id="rId8"/>
    <p:sldLayoutId id="2147483655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80" userDrawn="1">
          <p15:clr>
            <a:srgbClr val="F26B43"/>
          </p15:clr>
        </p15:guide>
        <p15:guide id="4" pos="1920" userDrawn="1">
          <p15:clr>
            <a:srgbClr val="F26B43"/>
          </p15:clr>
        </p15:guide>
        <p15:guide id="5" pos="960" userDrawn="1">
          <p15:clr>
            <a:srgbClr val="F26B43"/>
          </p15:clr>
        </p15:guide>
        <p15:guide id="6" pos="1438" userDrawn="1">
          <p15:clr>
            <a:srgbClr val="F26B43"/>
          </p15:clr>
        </p15:guide>
        <p15:guide id="7" pos="2398" userDrawn="1">
          <p15:clr>
            <a:srgbClr val="F26B43"/>
          </p15:clr>
        </p15:guide>
        <p15:guide id="8" pos="2880" userDrawn="1">
          <p15:clr>
            <a:srgbClr val="F26B43"/>
          </p15:clr>
        </p15:guide>
        <p15:guide id="9" pos="3360" userDrawn="1">
          <p15:clr>
            <a:srgbClr val="F26B43"/>
          </p15:clr>
        </p15:guide>
        <p15:guide id="10" pos="4320" userDrawn="1">
          <p15:clr>
            <a:srgbClr val="F26B43"/>
          </p15:clr>
        </p15:guide>
        <p15:guide id="11" pos="4798" userDrawn="1">
          <p15:clr>
            <a:srgbClr val="F26B43"/>
          </p15:clr>
        </p15:guide>
        <p15:guide id="12" pos="5278" userDrawn="1">
          <p15:clr>
            <a:srgbClr val="F26B43"/>
          </p15:clr>
        </p15:guide>
        <p15:guide id="13" pos="5756" userDrawn="1">
          <p15:clr>
            <a:srgbClr val="F26B43"/>
          </p15:clr>
        </p15:guide>
        <p15:guide id="14" pos="6236" userDrawn="1">
          <p15:clr>
            <a:srgbClr val="F26B43"/>
          </p15:clr>
        </p15:guide>
        <p15:guide id="15" pos="6718" userDrawn="1">
          <p15:clr>
            <a:srgbClr val="F26B43"/>
          </p15:clr>
        </p15:guide>
        <p15:guide id="16" pos="7197" userDrawn="1">
          <p15:clr>
            <a:srgbClr val="F26B43"/>
          </p15:clr>
        </p15:guide>
        <p15:guide id="17" orient="horz" pos="1728" userDrawn="1">
          <p15:clr>
            <a:srgbClr val="F26B43"/>
          </p15:clr>
        </p15:guide>
        <p15:guide id="18" orient="horz" pos="1296" userDrawn="1">
          <p15:clr>
            <a:srgbClr val="F26B43"/>
          </p15:clr>
        </p15:guide>
        <p15:guide id="19" orient="horz" pos="864" userDrawn="1">
          <p15:clr>
            <a:srgbClr val="F26B43"/>
          </p15:clr>
        </p15:guide>
        <p15:guide id="20" orient="horz" pos="434" userDrawn="1">
          <p15:clr>
            <a:srgbClr val="F26B43"/>
          </p15:clr>
        </p15:guide>
        <p15:guide id="21" orient="horz" pos="2590" userDrawn="1">
          <p15:clr>
            <a:srgbClr val="F26B43"/>
          </p15:clr>
        </p15:guide>
        <p15:guide id="22" orient="horz" pos="3022" userDrawn="1">
          <p15:clr>
            <a:srgbClr val="F26B43"/>
          </p15:clr>
        </p15:guide>
        <p15:guide id="23" orient="horz" pos="3454" userDrawn="1">
          <p15:clr>
            <a:srgbClr val="F26B43"/>
          </p15:clr>
        </p15:guide>
        <p15:guide id="24" orient="horz" pos="388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1" y="670123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5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7"/>
            <a:ext cx="196850" cy="6826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2"/>
            <a:ext cx="1326339" cy="480592"/>
          </a:xfrm>
          <a:prstGeom prst="rect">
            <a:avLst/>
          </a:prstGeom>
          <a:noFill/>
        </p:spPr>
      </p:pic>
      <p:sp>
        <p:nvSpPr>
          <p:cNvPr id="5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6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</p:sldLayoutIdLst>
  <p:hf hdr="0"/>
  <p:txStyles>
    <p:titleStyle>
      <a:lvl1pPr algn="l" defTabSz="914393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93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48" indent="-285748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46" indent="-269872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2" indent="-271461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2" indent="-271461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0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6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2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0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3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8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6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2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9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4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1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3" imgW="360" imgH="360" progId="">
                  <p:embed/>
                </p:oleObj>
              </mc:Choice>
              <mc:Fallback>
                <p:oleObj name="think-cell Slide" r:id="rId13" imgW="360" imgH="360" progId="">
                  <p:embed/>
                  <p:pic>
                    <p:nvPicPr>
                      <p:cNvPr id="7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3918F9-3BAE-404D-9E82-27C909388E01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11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97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4" imgW="324" imgH="324" progId="TCLayout.ActiveDocument.1">
                  <p:embed/>
                </p:oleObj>
              </mc:Choice>
              <mc:Fallback>
                <p:oleObj name="Slide do think-cell" r:id="rId14" imgW="324" imgH="324" progId="TCLayout.ActiveDocument.1">
                  <p:embed/>
                  <p:pic>
                    <p:nvPicPr>
                      <p:cNvPr id="5" name="Oggetto 4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ttangolo 3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it-IT" sz="2800" b="1" i="0" baseline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1" y="670123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5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7"/>
            <a:ext cx="196850" cy="6826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2"/>
            <a:ext cx="1326339" cy="480592"/>
          </a:xfrm>
          <a:prstGeom prst="rect">
            <a:avLst/>
          </a:prstGeom>
          <a:noFill/>
        </p:spPr>
      </p:pic>
      <p:sp>
        <p:nvSpPr>
          <p:cNvPr id="7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61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</p:sldLayoutIdLst>
  <p:hf hdr="0" ftr="0" dt="0"/>
  <p:txStyles>
    <p:titleStyle>
      <a:lvl1pPr algn="l" defTabSz="914393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93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48" indent="-285748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46" indent="-269872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2" indent="-271461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6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2" indent="-271461" algn="l" defTabSz="914393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0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6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2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0" indent="-228598" algn="l" defTabSz="91439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3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8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6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2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9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4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1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ggetto 10" hidden="1"/>
          <p:cNvGraphicFramePr>
            <a:graphicFrameLocks noChangeAspect="1"/>
          </p:cNvGraphicFramePr>
          <p:nvPr>
            <p:custDataLst>
              <p:tags r:id="rId42"/>
            </p:custDataLst>
          </p:nvPr>
        </p:nvGraphicFramePr>
        <p:xfrm>
          <a:off x="158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4" imgW="270" imgH="270" progId="TCLayout.ActiveDocument.1">
                  <p:embed/>
                </p:oleObj>
              </mc:Choice>
              <mc:Fallback>
                <p:oleObj name="Slide do think-cell" r:id="rId44" imgW="270" imgH="270" progId="TCLayout.ActiveDocument.1">
                  <p:embed/>
                  <p:pic>
                    <p:nvPicPr>
                      <p:cNvPr id="11" name="Oggetto 1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0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ângulo 5" hidden="1">
            <a:extLst>
              <a:ext uri="{FF2B5EF4-FFF2-40B4-BE49-F238E27FC236}">
                <a16:creationId xmlns:a16="http://schemas.microsoft.com/office/drawing/2014/main" id="{D8A97B59-AAF1-4182-99B0-C3D300833490}"/>
              </a:ext>
            </a:extLst>
          </p:cNvPr>
          <p:cNvSpPr/>
          <p:nvPr userDrawn="1">
            <p:custDataLst>
              <p:tags r:id="rId4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799" b="1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1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2055705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217"/>
            <a:fld id="{400E9852-9BA3-435D-BA29-DCD1470F0136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defTabSz="914217"/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7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 defTabSz="914217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6" y="690092"/>
            <a:ext cx="1326339" cy="480592"/>
          </a:xfrm>
          <a:prstGeom prst="rect">
            <a:avLst/>
          </a:prstGeom>
          <a:noFill/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0000" y="6704112"/>
            <a:ext cx="762000" cy="153888"/>
          </a:xfrm>
          <a:prstGeom prst="rect">
            <a:avLst/>
          </a:prstGeom>
        </p:spPr>
        <p:txBody>
          <a:bodyPr vert="horz" wrap="square" lIns="0" tIns="0" rIns="7200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  <p:sp>
        <p:nvSpPr>
          <p:cNvPr id="8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08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  <p:sldLayoutId id="2147484007" r:id="rId12"/>
    <p:sldLayoutId id="2147484008" r:id="rId13"/>
    <p:sldLayoutId id="2147484009" r:id="rId14"/>
    <p:sldLayoutId id="2147484010" r:id="rId15"/>
    <p:sldLayoutId id="2147484011" r:id="rId16"/>
    <p:sldLayoutId id="2147484012" r:id="rId17"/>
    <p:sldLayoutId id="2147484013" r:id="rId18"/>
    <p:sldLayoutId id="2147484014" r:id="rId19"/>
    <p:sldLayoutId id="2147484015" r:id="rId20"/>
    <p:sldLayoutId id="2147484016" r:id="rId21"/>
    <p:sldLayoutId id="2147484017" r:id="rId22"/>
    <p:sldLayoutId id="2147484018" r:id="rId23"/>
    <p:sldLayoutId id="2147484019" r:id="rId24"/>
    <p:sldLayoutId id="2147484020" r:id="rId25"/>
    <p:sldLayoutId id="2147484021" r:id="rId26"/>
    <p:sldLayoutId id="2147484022" r:id="rId27"/>
    <p:sldLayoutId id="2147484023" r:id="rId28"/>
    <p:sldLayoutId id="2147484024" r:id="rId29"/>
    <p:sldLayoutId id="2147484025" r:id="rId30"/>
    <p:sldLayoutId id="2147484026" r:id="rId31"/>
    <p:sldLayoutId id="2147484027" r:id="rId32"/>
    <p:sldLayoutId id="2147484028" r:id="rId33"/>
    <p:sldLayoutId id="2147484029" r:id="rId34"/>
    <p:sldLayoutId id="2147484030" r:id="rId35"/>
    <p:sldLayoutId id="2147484031" r:id="rId36"/>
    <p:sldLayoutId id="2147484032" r:id="rId37"/>
    <p:sldLayoutId id="2147484033" r:id="rId38"/>
    <p:sldLayoutId id="2147484034" r:id="rId39"/>
    <p:sldLayoutId id="2147484035" r:id="rId40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2799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217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064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693" indent="-285693" algn="l" defTabSz="91421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064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642" indent="-269821" algn="l" defTabSz="91421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064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230" indent="-271409" algn="l" defTabSz="91421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064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230" indent="-271409" algn="l" defTabSz="91421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>
            <a:extLst>
              <a:ext uri="{FF2B5EF4-FFF2-40B4-BE49-F238E27FC236}">
                <a16:creationId xmlns:a16="http://schemas.microsoft.com/office/drawing/2014/main" id="{E79D6DF3-4795-4628-B5C7-4EA8FF2ABF4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6" imgW="270" imgH="270" progId="TCLayout.ActiveDocument.1">
                  <p:embed/>
                </p:oleObj>
              </mc:Choice>
              <mc:Fallback>
                <p:oleObj name="Slide do think-cell" r:id="rId16" imgW="270" imgH="270" progId="TCLayout.ActiveDocument.1">
                  <p:embed/>
                  <p:pic>
                    <p:nvPicPr>
                      <p:cNvPr id="11" name="Objeto 10" hidden="1">
                        <a:extLst>
                          <a:ext uri="{FF2B5EF4-FFF2-40B4-BE49-F238E27FC236}">
                            <a16:creationId xmlns:a16="http://schemas.microsoft.com/office/drawing/2014/main" id="{E79D6DF3-4795-4628-B5C7-4EA8FF2ABF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tângulo 7" hidden="1">
            <a:extLst>
              <a:ext uri="{FF2B5EF4-FFF2-40B4-BE49-F238E27FC236}">
                <a16:creationId xmlns:a16="http://schemas.microsoft.com/office/drawing/2014/main" id="{3171E8B7-B59F-47D7-A6CE-737EC77D9F28}"/>
              </a:ext>
            </a:extLst>
          </p:cNvPr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670122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4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pt-BR" noProof="0" dirty="0"/>
              <a:t>Clique para editar o texto mestre</a:t>
            </a:r>
          </a:p>
          <a:p>
            <a:pPr lvl="1"/>
            <a:r>
              <a:rPr lang="pt-BR" noProof="0" dirty="0"/>
              <a:t>Segundo nível</a:t>
            </a:r>
          </a:p>
          <a:p>
            <a:pPr lvl="2"/>
            <a:r>
              <a:rPr lang="pt-BR" noProof="0" dirty="0"/>
              <a:t>Terceiro nível</a:t>
            </a:r>
          </a:p>
          <a:p>
            <a:pPr lvl="3"/>
            <a:r>
              <a:rPr lang="pt-BR" noProof="0" dirty="0"/>
              <a:t>Quarto nível</a:t>
            </a:r>
          </a:p>
          <a:p>
            <a:pPr lvl="4"/>
            <a:r>
              <a:rPr lang="pt-BR" noProof="0" dirty="0"/>
              <a:t>Quinto nível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2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6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  <p:sp>
        <p:nvSpPr>
          <p:cNvPr id="10" name="Rectangle 9"/>
          <p:cNvSpPr/>
          <p:nvPr/>
        </p:nvSpPr>
        <p:spPr>
          <a:xfrm>
            <a:off x="403225" y="688976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 noProof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1"/>
            <a:ext cx="1326339" cy="480592"/>
          </a:xfrm>
          <a:prstGeom prst="rect">
            <a:avLst/>
          </a:prstGeom>
          <a:noFill/>
        </p:spPr>
      </p:pic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05F4A12E-15C5-4462-BAD5-79C6059ED750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799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</p:sldLayoutIdLst>
  <p:hf hdr="0" ftr="0" dt="0"/>
  <p:txStyles>
    <p:titleStyle>
      <a:lvl1pPr algn="l" defTabSz="914396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96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49" indent="-285749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48" indent="-269873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5" indent="-271462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5" indent="-271462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0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8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6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5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4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3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1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9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7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>
            <a:extLst>
              <a:ext uri="{FF2B5EF4-FFF2-40B4-BE49-F238E27FC236}">
                <a16:creationId xmlns:a16="http://schemas.microsoft.com/office/drawing/2014/main" id="{89C10530-C2C5-450D-885B-6734AFD4C9C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</p:nvPr>
        </p:nvGraphicFramePr>
        <p:xfrm>
          <a:off x="1620" y="1620"/>
          <a:ext cx="1620" cy="1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2" imgW="444" imgH="443" progId="TCLayout.ActiveDocument.1">
                  <p:embed/>
                </p:oleObj>
              </mc:Choice>
              <mc:Fallback>
                <p:oleObj name="Slide do think-cell" r:id="rId12" imgW="444" imgH="443" progId="TCLayout.ActiveDocument.1">
                  <p:embed/>
                  <p:pic>
                    <p:nvPicPr>
                      <p:cNvPr id="11" name="Objeto 10" hidden="1">
                        <a:extLst>
                          <a:ext uri="{FF2B5EF4-FFF2-40B4-BE49-F238E27FC236}">
                            <a16:creationId xmlns:a16="http://schemas.microsoft.com/office/drawing/2014/main" id="{89C10530-C2C5-450D-885B-6734AFD4C9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20" y="1620"/>
                        <a:ext cx="1620" cy="1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670122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4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pt-BR" noProof="0"/>
              <a:t>Editar estilos de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2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EB8018B4-E1FB-B74E-A39A-4200264D9A67}" type="datetime1">
              <a:rPr lang="en-GB" noProof="0" smtClean="0"/>
              <a:pPr/>
              <a:t>11/09/2023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6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/>
              <a:t>Certificação ISO 37001 – 2ª Fase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6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600" noProof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1"/>
            <a:ext cx="1326339" cy="480592"/>
          </a:xfrm>
          <a:prstGeom prst="rect">
            <a:avLst/>
          </a:prstGeom>
          <a:noFill/>
        </p:spPr>
      </p:pic>
      <p:sp>
        <p:nvSpPr>
          <p:cNvPr id="7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03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</p:sldLayoutIdLst>
  <p:hf hdr="0"/>
  <p:txStyles>
    <p:titleStyle>
      <a:lvl1pPr algn="l" defTabSz="914396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96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49" indent="-285749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48" indent="-269873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5" indent="-271462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5" indent="-271462" algn="l" defTabSz="91439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0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8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6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5" indent="-228599" algn="l" defTabSz="91439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4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3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1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9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7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A03093BC-9ED6-47FE-B7B4-BF64278F997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3" imgW="421" imgH="420" progId="TCLayout.ActiveDocument.1">
                  <p:embed/>
                </p:oleObj>
              </mc:Choice>
              <mc:Fallback>
                <p:oleObj name="Slide do think-cell" r:id="rId13" imgW="421" imgH="420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A03093BC-9ED6-47FE-B7B4-BF64278F9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ângulo 5" hidden="1">
            <a:extLst>
              <a:ext uri="{FF2B5EF4-FFF2-40B4-BE49-F238E27FC236}">
                <a16:creationId xmlns:a16="http://schemas.microsoft.com/office/drawing/2014/main" id="{D3E5DD9F-BE31-4BF2-8594-56178546E8BD}"/>
              </a:ext>
            </a:extLst>
          </p:cNvPr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58771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3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3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65FEE3EF-D9E1-422E-8216-09E2A851C647}" type="datetime1">
              <a:rPr lang="es-ES" smtClean="0">
                <a:solidFill>
                  <a:srgbClr val="C6C6C6">
                    <a:lumMod val="75000"/>
                  </a:srgbClr>
                </a:solidFill>
              </a:rPr>
              <a:pPr/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9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sz="180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8337" y="701166"/>
            <a:ext cx="1478493" cy="535932"/>
          </a:xfrm>
          <a:prstGeom prst="rect">
            <a:avLst/>
          </a:prstGeom>
        </p:spPr>
      </p:pic>
      <p:sp>
        <p:nvSpPr>
          <p:cNvPr id="12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9315369" y="6495522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B203E3D9-9420-40B6-AE99-2C2253C4B73A}" type="slidenum">
              <a:rPr lang="es-ES" smtClean="0">
                <a:solidFill>
                  <a:prstClr val="white">
                    <a:lumMod val="65000"/>
                  </a:prstClr>
                </a:solidFill>
              </a:rPr>
              <a:pPr/>
              <a:t>‹nº›</a:t>
            </a:fld>
            <a:endParaRPr lang="es-E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9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36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</p:sldLayoutIdLst>
  <p:hf hdr="0" ftr="0" dt="0"/>
  <p:txStyles>
    <p:titleStyle>
      <a:lvl1pPr algn="l" defTabSz="914036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036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685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634" indent="-285634" algn="l" defTabSz="91403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6851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534" indent="-269767" algn="l" defTabSz="91403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685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122" indent="-271355" algn="l" defTabSz="91403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6851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122" indent="-271355" algn="l" defTabSz="91403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6" indent="-228508" algn="l" defTabSz="91403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2" indent="-228508" algn="l" defTabSz="91403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8" algn="l" defTabSz="91403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4" indent="-228508" algn="l" defTabSz="914036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6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6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2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4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4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6" algn="l" defTabSz="9140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pt-BR" noProof="0"/>
              <a:t>Clique para editar 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EB8018B4-E1FB-B74E-A39A-4200264D9A67}" type="datetime1">
              <a:rPr lang="en-GB" noProof="0" smtClean="0"/>
              <a:pPr/>
              <a:t>11/09/2023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 noProof="0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 dirty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8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7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360" imgH="360" progId="">
                  <p:embed/>
                </p:oleObj>
              </mc:Choice>
              <mc:Fallback>
                <p:oleObj name="think-cell Slide" r:id="rId14" imgW="360" imgH="360" progId="">
                  <p:embed/>
                  <p:pic>
                    <p:nvPicPr>
                      <p:cNvPr id="7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3918F9-3BAE-404D-9E82-27C909388E01}" type="datetime1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11/09/2023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Presentation footer 10PT grey. Please add the relevant country to the footer.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2235E-0982-3B42-A838-A74550CD4449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C6C6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C6C6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11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844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7" r:id="rId1"/>
    <p:sldLayoutId id="2147484168" r:id="rId2"/>
    <p:sldLayoutId id="2147484169" r:id="rId3"/>
    <p:sldLayoutId id="2147484170" r:id="rId4"/>
    <p:sldLayoutId id="2147484171" r:id="rId5"/>
    <p:sldLayoutId id="2147484172" r:id="rId6"/>
    <p:sldLayoutId id="2147484173" r:id="rId7"/>
    <p:sldLayoutId id="2147484174" r:id="rId8"/>
    <p:sldLayoutId id="2147484175" r:id="rId9"/>
    <p:sldLayoutId id="2147484176" r:id="rId10"/>
    <p:sldLayoutId id="214748417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D18EF6BF-EE38-4B06-9605-75FA59387A4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6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27" imgW="444" imgH="443" progId="TCLayout.ActiveDocument.1">
                  <p:embed/>
                </p:oleObj>
              </mc:Choice>
              <mc:Fallback>
                <p:oleObj name="Slide do think-cell" r:id="rId27" imgW="444" imgH="443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D18EF6BF-EE38-4B06-9605-75FA59387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magine 5">
            <a:extLst>
              <a:ext uri="{FF2B5EF4-FFF2-40B4-BE49-F238E27FC236}">
                <a16:creationId xmlns:a16="http://schemas.microsoft.com/office/drawing/2014/main" id="{D38DA18B-41A5-BA47-AD36-2B79774F7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8356" y="693202"/>
            <a:ext cx="996698" cy="362713"/>
          </a:xfrm>
          <a:prstGeom prst="rect">
            <a:avLst/>
          </a:prstGeom>
        </p:spPr>
      </p:pic>
      <p:sp>
        <p:nvSpPr>
          <p:cNvPr id="10" name="Rectangle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 dirty="0"/>
              <a:t>Click to edit Master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1519085"/>
            <a:ext cx="10664825" cy="4646766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text style 18PT regular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Lucida Grande"/>
              <a:buNone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level: Master bullet style 18PT regular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level: Master sub bullet style 18PT regular</a:t>
            </a:r>
          </a:p>
          <a:p>
            <a:pPr marL="5397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-"/>
              <a:tabLst>
                <a:tab pos="1057275" algn="l"/>
              </a:tabLst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F70F753-BBB5-E84C-801B-39BA68C82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825" y="6525243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Copyright © 2021 Enel S.p.A. All rights reserved. 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537600"/>
            <a:ext cx="762000" cy="1294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  <p:sp>
        <p:nvSpPr>
          <p:cNvPr id="5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00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9" r:id="rId1"/>
    <p:sldLayoutId id="2147484180" r:id="rId2"/>
    <p:sldLayoutId id="2147484181" r:id="rId3"/>
    <p:sldLayoutId id="2147484182" r:id="rId4"/>
    <p:sldLayoutId id="2147484183" r:id="rId5"/>
    <p:sldLayoutId id="2147484184" r:id="rId6"/>
    <p:sldLayoutId id="2147484185" r:id="rId7"/>
    <p:sldLayoutId id="2147484186" r:id="rId8"/>
    <p:sldLayoutId id="2147484187" r:id="rId9"/>
    <p:sldLayoutId id="2147484188" r:id="rId10"/>
    <p:sldLayoutId id="2147484189" r:id="rId11"/>
    <p:sldLayoutId id="2147484190" r:id="rId12"/>
    <p:sldLayoutId id="2147484191" r:id="rId13"/>
    <p:sldLayoutId id="2147484192" r:id="rId14"/>
    <p:sldLayoutId id="2147484193" r:id="rId15"/>
    <p:sldLayoutId id="2147484194" r:id="rId16"/>
    <p:sldLayoutId id="2147484195" r:id="rId17"/>
    <p:sldLayoutId id="2147484196" r:id="rId18"/>
    <p:sldLayoutId id="2147484197" r:id="rId19"/>
    <p:sldLayoutId id="2147484198" r:id="rId20"/>
    <p:sldLayoutId id="2147484199" r:id="rId21"/>
    <p:sldLayoutId id="2147484200" r:id="rId22"/>
    <p:sldLayoutId id="2147484201" r:id="rId23"/>
    <p:sldLayoutId id="2147484203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Lucida Grande"/>
        <a:buNone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marR="0" indent="-28575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459C52F-797C-4699-9247-9D4410FD9690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pic>
        <p:nvPicPr>
          <p:cNvPr id="7" name="Immagine 6" descr="Enel_Distribution_Group_Logo_Primary_CMYK.ai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675" y="742057"/>
            <a:ext cx="2486025" cy="532272"/>
          </a:xfrm>
          <a:prstGeom prst="rect">
            <a:avLst/>
          </a:prstGeom>
        </p:spPr>
      </p:pic>
      <p:sp>
        <p:nvSpPr>
          <p:cNvPr id="9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26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93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9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0" imgW="360" imgH="360" progId="TCLayout.ActiveDocument.1">
                  <p:embed/>
                </p:oleObj>
              </mc:Choice>
              <mc:Fallback>
                <p:oleObj name="Diapositiva think-cell" r:id="rId10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763201" y="669600"/>
            <a:ext cx="8110834" cy="39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7" name="FooterSimple"/>
          <p:cNvSpPr/>
          <p:nvPr/>
        </p:nvSpPr>
        <p:spPr>
          <a:xfrm>
            <a:off x="2316000" y="6264000"/>
            <a:ext cx="8347200" cy="15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en-US" sz="1000">
                <a:solidFill>
                  <a:srgbClr val="FFFFFF"/>
                </a:solidFill>
              </a:rPr>
              <a:t>PMS2_DELIBERA 646-16_Allegato2.pptx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gray">
          <a:xfrm>
            <a:off x="10666800" y="6264000"/>
            <a:ext cx="763200" cy="154800"/>
          </a:xfrm>
          <a:prstGeom prst="rect">
            <a:avLst/>
          </a:prstGeom>
          <a:noFill/>
          <a:ln/>
          <a:effectLst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defRPr/>
            </a:pPr>
            <a:fld id="{9D53E389-1311-4796-9190-1F74A8EADEA2}" type="slidenum">
              <a:rPr lang="en-US" sz="1000" smtClean="0">
                <a:solidFill>
                  <a:srgbClr val="C6C6C6">
                    <a:lumMod val="75000"/>
                  </a:srgbClr>
                </a:solidFill>
              </a:rPr>
              <a:pPr algn="r">
                <a:defRPr/>
              </a:pPr>
              <a:t>‹nº›</a:t>
            </a:fld>
            <a:endParaRPr lang="en-US" sz="1000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vert="horz" lIns="0" tIns="0" rIns="18000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 bwMode="gray">
          <a:xfrm>
            <a:off x="773999" y="6264000"/>
            <a:ext cx="151200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fld id="{EE91AE2F-6415-4C72-9DD5-4B51177FD374}" type="datetime1">
              <a:rPr lang="en-GB" sz="1000" smtClean="0">
                <a:solidFill>
                  <a:srgbClr val="FFFFFF"/>
                </a:solidFill>
                <a:cs typeface="Arial" pitchFamily="34" charset="0"/>
              </a:rPr>
              <a:pPr/>
              <a:t>11/09/2023</a:t>
            </a:fld>
            <a:endParaRPr lang="en-US" sz="1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1" name="Immagine 6" descr="Enel_Distribution_Group_Logo_Primary_CMYK.ai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  <p:sp>
        <p:nvSpPr>
          <p:cNvPr id="6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INTERNAL</a:t>
            </a:r>
            <a:endParaRPr lang="pt-BR" sz="800" dirty="0" err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9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384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9875" indent="-182563" algn="l" defTabSz="914400" rtl="0" eaLnBrk="1" latinLnBrk="0" hangingPunct="1">
        <a:spcBef>
          <a:spcPts val="384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0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1" imgW="360" imgH="360" progId="TCLayout.ActiveDocument.1">
                  <p:embed/>
                </p:oleObj>
              </mc:Choice>
              <mc:Fallback>
                <p:oleObj name="Diapositiva think-cell" r:id="rId11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763201" y="669600"/>
            <a:ext cx="8110834" cy="39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7" name="FooterSimple"/>
          <p:cNvSpPr/>
          <p:nvPr/>
        </p:nvSpPr>
        <p:spPr>
          <a:xfrm>
            <a:off x="2316000" y="6264000"/>
            <a:ext cx="8347200" cy="15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en-US" sz="1000">
                <a:solidFill>
                  <a:srgbClr val="FFFFFF"/>
                </a:solidFill>
              </a:rPr>
              <a:t>PMS2_DELIBERA 646-16_Allegato2.pptx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gray">
          <a:xfrm>
            <a:off x="10666800" y="6264000"/>
            <a:ext cx="763200" cy="154800"/>
          </a:xfrm>
          <a:prstGeom prst="rect">
            <a:avLst/>
          </a:prstGeom>
          <a:noFill/>
          <a:ln/>
          <a:effectLst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defRPr/>
            </a:pPr>
            <a:fld id="{9D53E389-1311-4796-9190-1F74A8EADEA2}" type="slidenum">
              <a:rPr lang="en-US" sz="1000" smtClean="0">
                <a:solidFill>
                  <a:srgbClr val="C6C6C6">
                    <a:lumMod val="75000"/>
                  </a:srgbClr>
                </a:solidFill>
              </a:rPr>
              <a:pPr algn="r">
                <a:defRPr/>
              </a:pPr>
              <a:t>‹nº›</a:t>
            </a:fld>
            <a:endParaRPr lang="en-US" sz="1000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vert="horz" lIns="0" tIns="0" rIns="18000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 bwMode="gray">
          <a:xfrm>
            <a:off x="773999" y="6264000"/>
            <a:ext cx="151200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fld id="{EE91AE2F-6415-4C72-9DD5-4B51177FD374}" type="datetime1">
              <a:rPr lang="en-GB" sz="1000" smtClean="0">
                <a:solidFill>
                  <a:srgbClr val="FFFFFF"/>
                </a:solidFill>
                <a:cs typeface="Arial" pitchFamily="34" charset="0"/>
              </a:rPr>
              <a:pPr/>
              <a:t>11/09/2023</a:t>
            </a:fld>
            <a:endParaRPr lang="en-US" sz="1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1" name="Immagine 6" descr="Enel_Distribution_Group_Logo_Primary_CMYK.ai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  <p:sp>
        <p:nvSpPr>
          <p:cNvPr id="6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INTERNAL</a:t>
            </a:r>
            <a:endParaRPr lang="pt-BR" sz="800" dirty="0" err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4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4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384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9875" indent="-182563" algn="l" defTabSz="914400" rtl="0" eaLnBrk="1" latinLnBrk="0" hangingPunct="1">
        <a:spcBef>
          <a:spcPts val="384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0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1" imgW="360" imgH="360" progId="TCLayout.ActiveDocument.1">
                  <p:embed/>
                </p:oleObj>
              </mc:Choice>
              <mc:Fallback>
                <p:oleObj name="Diapositiva think-cell" r:id="rId11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763201" y="669600"/>
            <a:ext cx="8110834" cy="39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7" name="FooterSimple"/>
          <p:cNvSpPr/>
          <p:nvPr/>
        </p:nvSpPr>
        <p:spPr>
          <a:xfrm>
            <a:off x="2316000" y="6264000"/>
            <a:ext cx="8347200" cy="15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en-US" sz="1000">
                <a:solidFill>
                  <a:srgbClr val="FFFFFF"/>
                </a:solidFill>
              </a:rPr>
              <a:t>PMS2_DELIBERA 646-16_Allegato2.pptx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gray">
          <a:xfrm>
            <a:off x="10666800" y="6264000"/>
            <a:ext cx="763200" cy="154800"/>
          </a:xfrm>
          <a:prstGeom prst="rect">
            <a:avLst/>
          </a:prstGeom>
          <a:noFill/>
          <a:ln/>
          <a:effectLst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defRPr/>
            </a:pPr>
            <a:fld id="{9D53E389-1311-4796-9190-1F74A8EADEA2}" type="slidenum">
              <a:rPr lang="en-US" sz="1000" smtClean="0">
                <a:solidFill>
                  <a:srgbClr val="C6C6C6">
                    <a:lumMod val="75000"/>
                  </a:srgbClr>
                </a:solidFill>
              </a:rPr>
              <a:pPr algn="r">
                <a:defRPr/>
              </a:pPr>
              <a:t>‹nº›</a:t>
            </a:fld>
            <a:endParaRPr lang="en-US" sz="1000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 bwMode="gray">
          <a:xfrm>
            <a:off x="763200" y="2055600"/>
            <a:ext cx="10666800" cy="4111200"/>
          </a:xfrm>
          <a:prstGeom prst="rect">
            <a:avLst/>
          </a:prstGeom>
        </p:spPr>
        <p:txBody>
          <a:bodyPr vert="horz" lIns="0" tIns="0" rIns="18000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 bwMode="gray">
          <a:xfrm>
            <a:off x="773999" y="6264000"/>
            <a:ext cx="151200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fld id="{EE91AE2F-6415-4C72-9DD5-4B51177FD374}" type="datetime1">
              <a:rPr lang="en-GB" sz="1000" smtClean="0">
                <a:solidFill>
                  <a:srgbClr val="FFFFFF"/>
                </a:solidFill>
                <a:cs typeface="Arial" pitchFamily="34" charset="0"/>
              </a:rPr>
              <a:pPr/>
              <a:t>11/09/2023</a:t>
            </a:fld>
            <a:endParaRPr lang="en-US" sz="1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1" name="Immagine 6" descr="Enel_Distribution_Group_Logo_Primary_CMYK.ai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  <p:sp>
        <p:nvSpPr>
          <p:cNvPr id="6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INTERNAL</a:t>
            </a:r>
            <a:endParaRPr lang="pt-BR" sz="800" dirty="0" err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57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5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384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9875" indent="-182563" algn="l" defTabSz="914400" rtl="0" eaLnBrk="1" latinLnBrk="0" hangingPunct="1">
        <a:spcBef>
          <a:spcPts val="384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182563" algn="l" defTabSz="914400" rtl="0" eaLnBrk="1" latinLnBrk="0" hangingPunct="1">
        <a:spcBef>
          <a:spcPts val="384"/>
        </a:spcBef>
        <a:buClrTx/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90497DE-DF44-40C5-967F-1A3D1860A66D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1" name="Immagine 13" descr="Enel_Distribution_Group_Logo_Primary_CMYK.ai"/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956675" y="742057"/>
            <a:ext cx="2486025" cy="532272"/>
          </a:xfrm>
          <a:prstGeom prst="rect">
            <a:avLst/>
          </a:prstGeom>
        </p:spPr>
      </p:pic>
      <p:sp>
        <p:nvSpPr>
          <p:cNvPr id="8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17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C6D7D9AD-2287-4309-9CE4-F89769E88D65}" type="datetime1">
              <a:rPr lang="en-GB" smtClean="0">
                <a:solidFill>
                  <a:srgbClr val="C6C6C6">
                    <a:lumMod val="75000"/>
                  </a:srgbClr>
                </a:solidFill>
              </a:rPr>
              <a:t>11/09/2023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C6C6C6">
                    <a:lumMod val="75000"/>
                  </a:srgbClr>
                </a:solidFill>
              </a:rPr>
              <a:t>Presentation footer 10PT grey. Please add the relevant country to the footer.</a:t>
            </a:r>
            <a:endParaRPr lang="en-GB" dirty="0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smtClean="0">
                <a:solidFill>
                  <a:srgbClr val="C6C6C6">
                    <a:lumMod val="75000"/>
                  </a:srgbClr>
                </a:solidFill>
              </a:rPr>
              <a:pPr/>
              <a:t>‹nº›</a:t>
            </a:fld>
            <a:endParaRPr lang="en-GB">
              <a:solidFill>
                <a:srgbClr val="C6C6C6">
                  <a:lumMod val="75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8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60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>
            <a:extLst>
              <a:ext uri="{FF2B5EF4-FFF2-40B4-BE49-F238E27FC236}">
                <a16:creationId xmlns:a16="http://schemas.microsoft.com/office/drawing/2014/main" id="{AC038B23-E1D6-4EF4-9FCF-F71E52EEF11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5" imgW="421" imgH="423" progId="TCLayout.ActiveDocument.1">
                  <p:embed/>
                </p:oleObj>
              </mc:Choice>
              <mc:Fallback>
                <p:oleObj name="Slide do think-cell" r:id="rId15" imgW="421" imgH="423" progId="TCLayout.ActiveDocument.1">
                  <p:embed/>
                  <p:pic>
                    <p:nvPicPr>
                      <p:cNvPr id="12" name="Objeto 11" hidden="1">
                        <a:extLst>
                          <a:ext uri="{FF2B5EF4-FFF2-40B4-BE49-F238E27FC236}">
                            <a16:creationId xmlns:a16="http://schemas.microsoft.com/office/drawing/2014/main" id="{AC038B23-E1D6-4EF4-9FCF-F71E52EEF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tângulo 7" hidden="1">
            <a:extLst>
              <a:ext uri="{FF2B5EF4-FFF2-40B4-BE49-F238E27FC236}">
                <a16:creationId xmlns:a16="http://schemas.microsoft.com/office/drawing/2014/main" id="{516BB4ED-952A-4789-99AD-736BD3A70F20}"/>
              </a:ext>
            </a:extLst>
          </p:cNvPr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pt-BR" noProof="0"/>
              <a:t>Clique para editar 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8B98973E-CD9C-4B91-9E25-5311D1A78F66}" type="datetime1">
              <a:rPr lang="en-GB" noProof="0" smtClean="0"/>
              <a:t>11/09/2023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2825" y="6264005"/>
            <a:ext cx="838199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 noProof="0" dirty="0"/>
              <a:t>Presentation footer 10PT grey. Please add the relevant country to the footer.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 dirty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9606034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defRPr sz="1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USO INTERNO</a:t>
            </a:r>
          </a:p>
        </p:txBody>
      </p:sp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3C46D133-4ED4-4B94-A21E-502531E28710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Retângulo 13" hidden="1">
            <a:extLst>
              <a:ext uri="{FF2B5EF4-FFF2-40B4-BE49-F238E27FC236}">
                <a16:creationId xmlns:a16="http://schemas.microsoft.com/office/drawing/2014/main" id="{76DAF17C-5615-467E-82AB-418A2327212A}"/>
              </a:ext>
            </a:extLst>
          </p:cNvPr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pt-BR" sz="2800" b="1" i="0" baseline="0" dirty="0" err="1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62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1999" y="670121"/>
            <a:ext cx="8375651" cy="3949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it-IT" noProof="0"/>
              <a:t>Fare clic per modificare lo stile del titolo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999" y="2055703"/>
            <a:ext cx="10664825" cy="4110147"/>
          </a:xfrm>
          <a:prstGeom prst="rect">
            <a:avLst/>
          </a:prstGeom>
        </p:spPr>
        <p:txBody>
          <a:bodyPr vert="horz" wrap="square" lIns="0" tIns="0" rIns="180000" bIns="0" rtlCol="0">
            <a:no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211" y="6264005"/>
            <a:ext cx="1510613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E6020AC-7A5F-49FD-9E24-F88FC39FCC58}" type="datetime1">
              <a:rPr lang="en-GB" noProof="0" smtClean="0"/>
              <a:t>11/09/2023</a:t>
            </a:fld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4825" y="6264005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1ED2235E-0982-3B42-A838-A74550CD4449}" type="slidenum">
              <a:rPr lang="en-GB" noProof="0" smtClean="0"/>
              <a:pPr/>
              <a:t>‹nº›</a:t>
            </a:fld>
            <a:endParaRPr lang="en-GB" noProof="0"/>
          </a:p>
        </p:txBody>
      </p:sp>
      <p:sp>
        <p:nvSpPr>
          <p:cNvPr id="10" name="Rectangle 9"/>
          <p:cNvSpPr/>
          <p:nvPr/>
        </p:nvSpPr>
        <p:spPr>
          <a:xfrm>
            <a:off x="403225" y="688975"/>
            <a:ext cx="196850" cy="682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GB" noProof="0"/>
          </a:p>
        </p:txBody>
      </p:sp>
      <p:pic>
        <p:nvPicPr>
          <p:cNvPr id="9" name="Picture 2" descr="\\psf\Home\Desktop\ENELLOGO1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484" y="690090"/>
            <a:ext cx="1326339" cy="480592"/>
          </a:xfrm>
          <a:prstGeom prst="rect">
            <a:avLst/>
          </a:prstGeom>
          <a:noFill/>
        </p:spPr>
      </p:pic>
      <p:sp>
        <p:nvSpPr>
          <p:cNvPr id="7" name="MSIPCMContentMarking" descr="{&quot;HashCode&quot;:-75512786,&quot;Placement&quot;:&quot;Header&quot;,&quot;Top&quot;:0.0,&quot;Left&quot;:450.693634,&quot;SlideWidth&quot;:960,&quot;SlideHeight&quot;:540}"/>
          <p:cNvSpPr txBox="1"/>
          <p:nvPr userDrawn="1"/>
        </p:nvSpPr>
        <p:spPr>
          <a:xfrm>
            <a:off x="5723809" y="0"/>
            <a:ext cx="744382" cy="2176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800">
                <a:solidFill>
                  <a:srgbClr val="000000"/>
                </a:solidFill>
                <a:latin typeface="Arial" panose="020B0604020202020204" pitchFamily="34" charset="0"/>
              </a:rPr>
              <a:t>INTERNAL</a:t>
            </a:r>
            <a:endParaRPr lang="pt-BR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0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/>
        <a:buNone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>
          <a:tab pos="1057275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2714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80">
          <p15:clr>
            <a:srgbClr val="F26B43"/>
          </p15:clr>
        </p15:guide>
        <p15:guide id="4" pos="1920">
          <p15:clr>
            <a:srgbClr val="F26B43"/>
          </p15:clr>
        </p15:guide>
        <p15:guide id="5" pos="960">
          <p15:clr>
            <a:srgbClr val="F26B43"/>
          </p15:clr>
        </p15:guide>
        <p15:guide id="6" pos="1438">
          <p15:clr>
            <a:srgbClr val="F26B43"/>
          </p15:clr>
        </p15:guide>
        <p15:guide id="7" pos="2398">
          <p15:clr>
            <a:srgbClr val="F26B43"/>
          </p15:clr>
        </p15:guide>
        <p15:guide id="8" pos="2880">
          <p15:clr>
            <a:srgbClr val="F26B43"/>
          </p15:clr>
        </p15:guide>
        <p15:guide id="9" pos="3360">
          <p15:clr>
            <a:srgbClr val="F26B43"/>
          </p15:clr>
        </p15:guide>
        <p15:guide id="10" pos="4320">
          <p15:clr>
            <a:srgbClr val="F26B43"/>
          </p15:clr>
        </p15:guide>
        <p15:guide id="11" pos="4798">
          <p15:clr>
            <a:srgbClr val="F26B43"/>
          </p15:clr>
        </p15:guide>
        <p15:guide id="12" pos="5278">
          <p15:clr>
            <a:srgbClr val="F26B43"/>
          </p15:clr>
        </p15:guide>
        <p15:guide id="13" pos="5756">
          <p15:clr>
            <a:srgbClr val="F26B43"/>
          </p15:clr>
        </p15:guide>
        <p15:guide id="14" pos="6236">
          <p15:clr>
            <a:srgbClr val="F26B43"/>
          </p15:clr>
        </p15:guide>
        <p15:guide id="15" pos="6718">
          <p15:clr>
            <a:srgbClr val="F26B43"/>
          </p15:clr>
        </p15:guide>
        <p15:guide id="16" pos="7197">
          <p15:clr>
            <a:srgbClr val="F26B43"/>
          </p15:clr>
        </p15:guide>
        <p15:guide id="17" orient="horz" pos="1728">
          <p15:clr>
            <a:srgbClr val="F26B43"/>
          </p15:clr>
        </p15:guide>
        <p15:guide id="18" orient="horz" pos="1296">
          <p15:clr>
            <a:srgbClr val="F26B43"/>
          </p15:clr>
        </p15:guide>
        <p15:guide id="19" orient="horz" pos="864">
          <p15:clr>
            <a:srgbClr val="F26B43"/>
          </p15:clr>
        </p15:guide>
        <p15:guide id="20" orient="horz" pos="434">
          <p15:clr>
            <a:srgbClr val="F26B43"/>
          </p15:clr>
        </p15:guide>
        <p15:guide id="21" orient="horz" pos="2590">
          <p15:clr>
            <a:srgbClr val="F26B43"/>
          </p15:clr>
        </p15:guide>
        <p15:guide id="22" orient="horz" pos="3022">
          <p15:clr>
            <a:srgbClr val="F26B43"/>
          </p15:clr>
        </p15:guide>
        <p15:guide id="23" orient="horz" pos="3454">
          <p15:clr>
            <a:srgbClr val="F26B43"/>
          </p15:clr>
        </p15:guide>
        <p15:guide id="24" orient="horz" pos="38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47.emf"/><Relationship Id="rId4" Type="http://schemas.openxmlformats.org/officeDocument/2006/relationships/oleObject" Target="../embeddings/oleObject2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hyperlink" Target="https://forms.office.com/e/rTpEzZZgb7" TargetMode="External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2" Type="http://schemas.openxmlformats.org/officeDocument/2006/relationships/image" Target="../media/image57.png"/><Relationship Id="rId16" Type="http://schemas.openxmlformats.org/officeDocument/2006/relationships/image" Target="../media/image71.svg"/><Relationship Id="rId1" Type="http://schemas.openxmlformats.org/officeDocument/2006/relationships/slideLayout" Target="../slideLayouts/slideLayout168.xml"/><Relationship Id="rId6" Type="http://schemas.openxmlformats.org/officeDocument/2006/relationships/image" Target="../media/image61.sv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sv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65E77AF8-6BC4-4E5B-9C90-2D514A2F18E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678" y="163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420" imgH="420" progId="TCLayout.ActiveDocument.1">
                  <p:embed/>
                </p:oleObj>
              </mc:Choice>
              <mc:Fallback>
                <p:oleObj name="Slide do think-cell" r:id="rId4" imgW="420" imgH="42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65E77AF8-6BC4-4E5B-9C90-2D514A2F1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8" y="163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4E4F76A7-7EA8-4682-81F8-A9EC24E52FA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" y="51"/>
            <a:ext cx="158747" cy="158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GB" sz="3600" b="1" dirty="0" err="1">
              <a:solidFill>
                <a:prstClr val="white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Titolo 7">
            <a:extLst>
              <a:ext uri="{FF2B5EF4-FFF2-40B4-BE49-F238E27FC236}">
                <a16:creationId xmlns:a16="http://schemas.microsoft.com/office/drawing/2014/main" id="{BF6531E4-1DC6-40E1-99C8-BF62AAC6A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723877"/>
            <a:ext cx="9642763" cy="1368425"/>
          </a:xfrm>
        </p:spPr>
        <p:txBody>
          <a:bodyPr/>
          <a:lstStyle/>
          <a:p>
            <a:r>
              <a:rPr lang="it-IT" dirty="0"/>
              <a:t>Plano Inverno 2023 HSEQ</a:t>
            </a:r>
            <a:br>
              <a:rPr lang="it-IT" dirty="0"/>
            </a:br>
            <a:r>
              <a:rPr lang="it-IT" dirty="0"/>
              <a:t> </a:t>
            </a:r>
            <a:br>
              <a:rPr lang="it-IT" dirty="0"/>
            </a:br>
            <a:r>
              <a:rPr lang="it-IT" dirty="0" err="1"/>
              <a:t>Alerta</a:t>
            </a:r>
            <a:r>
              <a:rPr lang="it-IT" dirty="0"/>
              <a:t> Café / Onda </a:t>
            </a:r>
            <a:r>
              <a:rPr lang="it-IT" dirty="0" err="1"/>
              <a:t>Alerta</a:t>
            </a:r>
            <a:br>
              <a:rPr lang="it-IT" dirty="0"/>
            </a:br>
            <a:br>
              <a:rPr lang="it-IT" dirty="0"/>
            </a:br>
            <a:r>
              <a:rPr lang="it-IT" dirty="0"/>
              <a:t>Enel Grids</a:t>
            </a:r>
          </a:p>
        </p:txBody>
      </p:sp>
    </p:spTree>
    <p:extLst>
      <p:ext uri="{BB962C8B-B14F-4D97-AF65-F5344CB8AC3E}">
        <p14:creationId xmlns:p14="http://schemas.microsoft.com/office/powerpoint/2010/main" val="2240853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762004" y="1085374"/>
            <a:ext cx="2268580" cy="276999"/>
          </a:xfrm>
        </p:spPr>
        <p:txBody>
          <a:bodyPr/>
          <a:lstStyle/>
          <a:p>
            <a:r>
              <a:rPr lang="pt-BR" dirty="0"/>
              <a:t>Cronograma Enel CE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2084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r>
              <a:rPr lang="it-IT" sz="2800" b="1" dirty="0">
                <a:solidFill>
                  <a:prstClr val="black"/>
                </a:solidFill>
              </a:rPr>
              <a:t> Café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9C4B865-4B69-B740-CD2D-0335FB846614}"/>
              </a:ext>
            </a:extLst>
          </p:cNvPr>
          <p:cNvSpPr txBox="1"/>
          <p:nvPr/>
        </p:nvSpPr>
        <p:spPr>
          <a:xfrm>
            <a:off x="187569" y="1521042"/>
            <a:ext cx="53859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Cronograma Plano Inverno HSEQ_ALERTA CAFÉ</a:t>
            </a: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EEC40899-01AF-6684-5D18-538558DB08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1046"/>
              </p:ext>
            </p:extLst>
          </p:nvPr>
        </p:nvGraphicFramePr>
        <p:xfrm>
          <a:off x="5824234" y="1424403"/>
          <a:ext cx="5981700" cy="562610"/>
        </p:xfrm>
        <a:graphic>
          <a:graphicData uri="http://schemas.openxmlformats.org/drawingml/2006/table">
            <a:tbl>
              <a:tblPr/>
              <a:tblGrid>
                <a:gridCol w="2463800">
                  <a:extLst>
                    <a:ext uri="{9D8B030D-6E8A-4147-A177-3AD203B41FA5}">
                      <a16:colId xmlns:a16="http://schemas.microsoft.com/office/drawing/2014/main" val="28222189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153996174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29844881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825993842"/>
                    </a:ext>
                  </a:extLst>
                </a:gridCol>
              </a:tblGrid>
              <a:tr h="28130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NOME DO PROJETO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RESPONSÁVEL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DATA DE INÍCIO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DATA FINAL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825272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Alerta Café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HSEQ Área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2023-07-10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2022-08-04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072661"/>
                  </a:ext>
                </a:extLst>
              </a:tr>
            </a:tbl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84629747-4AD0-BBEB-6301-9FB7D1CFC94F}"/>
              </a:ext>
            </a:extLst>
          </p:cNvPr>
          <p:cNvSpPr txBox="1"/>
          <p:nvPr/>
        </p:nvSpPr>
        <p:spPr>
          <a:xfrm>
            <a:off x="155269" y="2135018"/>
            <a:ext cx="1188146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ALERTA CAFÉ: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1600" b="1" i="1" dirty="0"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pt-BR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bjetivo final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é de evitar eventos de segurança no período do inverno (Julho e Agosto).</a:t>
            </a:r>
          </a:p>
          <a:p>
            <a:pPr algn="just"/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Todos deverão ir para uma contratada, com </a:t>
            </a:r>
            <a:r>
              <a:rPr lang="pt-BR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objetivo </a:t>
            </a:r>
            <a:r>
              <a:rPr lang="pt-BR" sz="1600" b="1" i="1" dirty="0">
                <a:latin typeface="Calibri" panose="020F0502020204030204" pitchFamily="34" charset="0"/>
                <a:ea typeface="Calibri" panose="020F0502020204030204" pitchFamily="34" charset="0"/>
              </a:rPr>
              <a:t>de observação e orientação </a:t>
            </a:r>
            <a:r>
              <a:rPr lang="pt-BR" sz="1600" b="1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(Não de fiscalização)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onde acompanharão a rotina dos contratados da saída das equipes para campo no sentido de </a:t>
            </a:r>
            <a:r>
              <a:rPr lang="pt-BR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desenvolvimento e fortalecimento da cultura de segurança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 algn="just"/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Rotina dos contratados: Participar de um DDS, coletar feedback de melhoria, visualizar comportamentos, conhecer as pessoas, tirar dúvidas em geral......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pt-B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Periodicidade: Entre 2 e 3 dias por semana, tempo entre 15 e 20 minutos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HSEQ Liderança nas Bases: Acompanhar o dia a dia dos operacionais e liderança local (Parceiras e Bases Próprias ENEL);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pt-BR" sz="1600" dirty="0" err="1">
                <a:latin typeface="Calibri" panose="020F0502020204030204" pitchFamily="34" charset="0"/>
                <a:ea typeface="Calibri" panose="020F0502020204030204" pitchFamily="34" charset="0"/>
              </a:rPr>
              <a:t>Head´s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, Especialistas, Analistas e Técnicos de Segurança </a:t>
            </a:r>
            <a:r>
              <a:rPr lang="pt-BR" sz="1600" b="1" dirty="0">
                <a:latin typeface="Calibri" panose="020F0502020204030204" pitchFamily="34" charset="0"/>
                <a:ea typeface="Calibri" panose="020F0502020204030204" pitchFamily="34" charset="0"/>
              </a:rPr>
              <a:t>(de HSEQ)</a:t>
            </a:r>
            <a:endParaRPr lang="pt-BR" sz="16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Deverão entrar pela manhã e sair mais cedo para evitar Hora Extra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endParaRPr lang="pt-B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Heads 1° e 2° de Grids ficam convidados a participar deste momento em conjunto ao time HSEQ.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algn="just"/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Nota¹;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Os técnicos/gestores deverão ir na mesma contratada para estabelecer um vínculo de confiança. A intenção é socializar e conversar com os operacionais das contratadas, mostrando-se disponíveis e gerando confiança e abertura entre as equipes da contratada. Nos casos em que as atividades sejam próprias realizar visitas nas bases ENEL; </a:t>
            </a:r>
          </a:p>
          <a:p>
            <a:pPr algn="just"/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Nota²;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Como serão ao todo 4 semanas, tentar não repetir a mesma contratada ao longo do período. A ideia é passar por todas as contratadas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672AD38-7896-8202-5A5D-1C9B50F5E9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022" y="223744"/>
            <a:ext cx="992545" cy="120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1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Cronograma Enel CE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2084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r>
              <a:rPr lang="it-IT" sz="2800" b="1" dirty="0">
                <a:solidFill>
                  <a:prstClr val="black"/>
                </a:solidFill>
              </a:rPr>
              <a:t> Café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9C4B865-4B69-B740-CD2D-0335FB846614}"/>
              </a:ext>
            </a:extLst>
          </p:cNvPr>
          <p:cNvSpPr txBox="1"/>
          <p:nvPr/>
        </p:nvSpPr>
        <p:spPr>
          <a:xfrm>
            <a:off x="187569" y="15210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Cronograma Plano Inverno HSEQ_ALERTA CAFÉ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3B57941-56AD-3D49-DB40-82D9D0DE0675}"/>
              </a:ext>
            </a:extLst>
          </p:cNvPr>
          <p:cNvSpPr/>
          <p:nvPr/>
        </p:nvSpPr>
        <p:spPr>
          <a:xfrm>
            <a:off x="187569" y="2015216"/>
            <a:ext cx="3360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>
                <a:solidFill>
                  <a:prstClr val="black"/>
                </a:solidFill>
              </a:rPr>
              <a:t>Forma de Registro</a:t>
            </a:r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F761A8C-9C20-67AA-B199-D19639FCB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584" y="135292"/>
            <a:ext cx="992545" cy="1200659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0A69CCE6-E26E-9E08-CC0D-058C621D4029}"/>
              </a:ext>
            </a:extLst>
          </p:cNvPr>
          <p:cNvSpPr txBox="1"/>
          <p:nvPr/>
        </p:nvSpPr>
        <p:spPr>
          <a:xfrm>
            <a:off x="9946036" y="2690336"/>
            <a:ext cx="18574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hlinkClick r:id="rId3"/>
              </a:rPr>
              <a:t>https://forms.office.com/e/rTpEzZZgb7</a:t>
            </a:r>
            <a:endParaRPr lang="pt-BR" sz="1400" dirty="0"/>
          </a:p>
          <a:p>
            <a:pPr algn="ctr"/>
            <a:endParaRPr lang="pt-BR" sz="1400" dirty="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F275A975-958B-D46A-2E6E-B4D4F9774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8420" y="3288929"/>
            <a:ext cx="2099329" cy="2561893"/>
          </a:xfrm>
          <a:prstGeom prst="rect">
            <a:avLst/>
          </a:prstGeom>
        </p:spPr>
      </p:pic>
      <p:grpSp>
        <p:nvGrpSpPr>
          <p:cNvPr id="16" name="Agrupar 15">
            <a:extLst>
              <a:ext uri="{FF2B5EF4-FFF2-40B4-BE49-F238E27FC236}">
                <a16:creationId xmlns:a16="http://schemas.microsoft.com/office/drawing/2014/main" id="{7CA8A6A2-14E4-7D87-FC46-D6C97D55DD2A}"/>
              </a:ext>
            </a:extLst>
          </p:cNvPr>
          <p:cNvGrpSpPr/>
          <p:nvPr/>
        </p:nvGrpSpPr>
        <p:grpSpPr>
          <a:xfrm>
            <a:off x="94402" y="2716833"/>
            <a:ext cx="9710851" cy="3882364"/>
            <a:chOff x="187569" y="2663278"/>
            <a:chExt cx="11177204" cy="3909356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A1F6D82E-E8E5-35DB-6965-B398E9CF1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7569" y="2663278"/>
              <a:ext cx="2227134" cy="3891861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508770F2-DA57-A9F6-4E2D-01D0F5D95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14703" y="2690335"/>
              <a:ext cx="2192532" cy="3864803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9A2E3570-872B-C1C4-C6A3-410526CE2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41837" y="2690335"/>
              <a:ext cx="2203161" cy="3864803"/>
            </a:xfrm>
            <a:prstGeom prst="rect">
              <a:avLst/>
            </a:prstGeom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FDDF2CDB-F6FA-C24E-3BB5-7AA49F3DB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92615" y="2707829"/>
              <a:ext cx="2247668" cy="3864803"/>
            </a:xfrm>
            <a:prstGeom prst="rect">
              <a:avLst/>
            </a:prstGeom>
          </p:spPr>
        </p:pic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389F0565-54B5-4B9B-C25E-C726883E6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85147" y="2680773"/>
              <a:ext cx="2279626" cy="3891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69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762004" y="1085374"/>
            <a:ext cx="2294706" cy="276999"/>
          </a:xfrm>
        </p:spPr>
        <p:txBody>
          <a:bodyPr/>
          <a:lstStyle/>
          <a:p>
            <a:r>
              <a:rPr lang="pt-BR" dirty="0"/>
              <a:t>Cronograma Enel CE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22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>
                <a:solidFill>
                  <a:prstClr val="black"/>
                </a:solidFill>
              </a:rPr>
              <a:t>Onda </a:t>
            </a: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E5B57DC-404B-8F50-05E8-DDFAA3667D2B}"/>
              </a:ext>
            </a:extLst>
          </p:cNvPr>
          <p:cNvSpPr txBox="1"/>
          <p:nvPr/>
        </p:nvSpPr>
        <p:spPr>
          <a:xfrm>
            <a:off x="310539" y="159367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Cronograma Plano Inverno HSEQ_ONDA ALERTA</a:t>
            </a: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7FE6F005-4090-69D6-E1AF-A2076E7F3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207778"/>
              </p:ext>
            </p:extLst>
          </p:nvPr>
        </p:nvGraphicFramePr>
        <p:xfrm>
          <a:off x="5668100" y="1538557"/>
          <a:ext cx="6350000" cy="562610"/>
        </p:xfrm>
        <a:graphic>
          <a:graphicData uri="http://schemas.openxmlformats.org/drawingml/2006/table">
            <a:tbl>
              <a:tblPr/>
              <a:tblGrid>
                <a:gridCol w="1993900">
                  <a:extLst>
                    <a:ext uri="{9D8B030D-6E8A-4147-A177-3AD203B41FA5}">
                      <a16:colId xmlns:a16="http://schemas.microsoft.com/office/drawing/2014/main" val="1228331104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735354615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567623795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270642545"/>
                    </a:ext>
                  </a:extLst>
                </a:gridCol>
              </a:tblGrid>
              <a:tr h="28130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NOME DO PROJETO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RESPONSÁVEL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DATA DE INÍCIO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Century GothiC "/>
                        </a:rPr>
                        <a:t>DATA FINAL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81177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Onda Alerta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HSEQ Área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2023-07-10</a:t>
                      </a:r>
                      <a:endParaRPr lang="pt-BR" sz="1000" b="1" i="0" u="none" strike="noStrike" dirty="0">
                        <a:solidFill>
                          <a:srgbClr val="000000"/>
                        </a:solidFill>
                        <a:effectLst/>
                        <a:latin typeface="Century GothiC 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 "/>
                        </a:rPr>
                        <a:t>2022-08-04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28737"/>
                  </a:ext>
                </a:extLst>
              </a:tr>
            </a:tbl>
          </a:graphicData>
        </a:graphic>
      </p:graphicFrame>
      <p:sp>
        <p:nvSpPr>
          <p:cNvPr id="18" name="CaixaDeTexto 17">
            <a:extLst>
              <a:ext uri="{FF2B5EF4-FFF2-40B4-BE49-F238E27FC236}">
                <a16:creationId xmlns:a16="http://schemas.microsoft.com/office/drawing/2014/main" id="{1A961525-7ADC-A9D3-F3F3-105D20D08D2D}"/>
              </a:ext>
            </a:extLst>
          </p:cNvPr>
          <p:cNvSpPr txBox="1"/>
          <p:nvPr/>
        </p:nvSpPr>
        <p:spPr>
          <a:xfrm>
            <a:off x="310539" y="2382472"/>
            <a:ext cx="118442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Onda Alerta: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1600" b="1" i="1" dirty="0">
                <a:latin typeface="Calibri" panose="020F0502020204030204" pitchFamily="34" charset="0"/>
                <a:ea typeface="Calibri" panose="020F0502020204030204" pitchFamily="34" charset="0"/>
              </a:rPr>
              <a:t>O</a:t>
            </a:r>
            <a:r>
              <a:rPr lang="pt-BR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bjetivo final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é de evitar eventos de segurança no período do inverno (Julho e Agosto).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Visitas cruzadas entre a liderança (conforme abaixo);</a:t>
            </a:r>
          </a:p>
          <a:p>
            <a:endParaRPr lang="pt-B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Periodicidade: Entre 2 a 3 dias por semana.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Diretores/Gerentes: Fazer visitas cruzadas entre Uts / Processos;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BR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Responsaveis</a:t>
            </a: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Fazer visitas cruzadas nas Bases de sua UT;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Coordenadores e Supervisores: Podem ficar em sua Base de Atuação e acompanhar as empresas Parceiras em conjunto com a liderança desta;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Visitas em campo: Os Responsáveis de HSE, poderão seguir para campo em conjunto com a equipe de segurança da contratada ou com Diretores e Gerentes;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BR" sz="1600" dirty="0">
                <a:latin typeface="Calibri" panose="020F0502020204030204" pitchFamily="34" charset="0"/>
              </a:rPr>
              <a:t>Respeitando possíveis limitações quanto a viagens com hospedagens. 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algn="just"/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Nota: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Reforço que todos deverão ir para campo, dedicando-se ao acompanhamento das equipes, no sentido de desenvolvimento e fortalecimento da cultura de segurança.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</p:txBody>
      </p:sp>
      <p:pic>
        <p:nvPicPr>
          <p:cNvPr id="10" name="Gráfico 9" descr="Sirene com preenchimento sólido">
            <a:extLst>
              <a:ext uri="{FF2B5EF4-FFF2-40B4-BE49-F238E27FC236}">
                <a16:creationId xmlns:a16="http://schemas.microsoft.com/office/drawing/2014/main" id="{84F7743C-E523-E88B-FF87-4C63BECE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18839" y="30947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72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Cronograma Enel CE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4406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r>
              <a:rPr lang="it-IT" sz="2800" b="1" dirty="0">
                <a:solidFill>
                  <a:prstClr val="black"/>
                </a:solidFill>
              </a:rPr>
              <a:t> Café / Onda </a:t>
            </a: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E5B57DC-404B-8F50-05E8-DDFAA3667D2B}"/>
              </a:ext>
            </a:extLst>
          </p:cNvPr>
          <p:cNvSpPr txBox="1"/>
          <p:nvPr/>
        </p:nvSpPr>
        <p:spPr>
          <a:xfrm>
            <a:off x="310539" y="159367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Exemplo da inspeção cruzada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7481138-6FA5-FB70-ADE8-C6496FC76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ED"/>
              </a:clrFrom>
              <a:clrTo>
                <a:srgbClr val="FFFF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54" y="2515353"/>
            <a:ext cx="2570785" cy="172604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A8C7135-D4B5-EEC5-1089-FC76170064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ED"/>
              </a:clrFrom>
              <a:clrTo>
                <a:srgbClr val="FFFF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7302" y="2717132"/>
            <a:ext cx="2453602" cy="247327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084090A6-B36B-1BB3-1CF6-2990495523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ED"/>
              </a:clrFrom>
              <a:clrTo>
                <a:srgbClr val="FFFF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4034" y="3835130"/>
            <a:ext cx="3116079" cy="2864274"/>
          </a:xfrm>
          <a:prstGeom prst="rect">
            <a:avLst/>
          </a:prstGeom>
        </p:spPr>
      </p:pic>
      <p:sp>
        <p:nvSpPr>
          <p:cNvPr id="7" name="Seta: Curva para Baixo 6">
            <a:extLst>
              <a:ext uri="{FF2B5EF4-FFF2-40B4-BE49-F238E27FC236}">
                <a16:creationId xmlns:a16="http://schemas.microsoft.com/office/drawing/2014/main" id="{4F97ACC3-4269-7EDF-10B6-ECEA2E398F99}"/>
              </a:ext>
            </a:extLst>
          </p:cNvPr>
          <p:cNvSpPr/>
          <p:nvPr/>
        </p:nvSpPr>
        <p:spPr>
          <a:xfrm rot="3554029">
            <a:off x="5595672" y="2929492"/>
            <a:ext cx="1758461" cy="595630"/>
          </a:xfrm>
          <a:prstGeom prst="curved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sp>
        <p:nvSpPr>
          <p:cNvPr id="8" name="Seta: Curva para Baixo 7">
            <a:extLst>
              <a:ext uri="{FF2B5EF4-FFF2-40B4-BE49-F238E27FC236}">
                <a16:creationId xmlns:a16="http://schemas.microsoft.com/office/drawing/2014/main" id="{EB0CCA33-EBB5-82AF-CA7C-3D2B64D864BB}"/>
              </a:ext>
            </a:extLst>
          </p:cNvPr>
          <p:cNvSpPr/>
          <p:nvPr/>
        </p:nvSpPr>
        <p:spPr>
          <a:xfrm rot="21179368" flipH="1">
            <a:off x="2967844" y="2040443"/>
            <a:ext cx="1873513" cy="595630"/>
          </a:xfrm>
          <a:prstGeom prst="curved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pic>
        <p:nvPicPr>
          <p:cNvPr id="13" name="Gráfico 12" descr="Usuários com preenchimento sólido">
            <a:extLst>
              <a:ext uri="{FF2B5EF4-FFF2-40B4-BE49-F238E27FC236}">
                <a16:creationId xmlns:a16="http://schemas.microsoft.com/office/drawing/2014/main" id="{06E48828-A022-0D95-5AF4-5948004F9C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82731" y="4741865"/>
            <a:ext cx="819844" cy="819844"/>
          </a:xfrm>
          <a:prstGeom prst="rect">
            <a:avLst/>
          </a:prstGeom>
        </p:spPr>
      </p:pic>
      <p:sp>
        <p:nvSpPr>
          <p:cNvPr id="14" name="Seta: Curva para Cima 13">
            <a:extLst>
              <a:ext uri="{FF2B5EF4-FFF2-40B4-BE49-F238E27FC236}">
                <a16:creationId xmlns:a16="http://schemas.microsoft.com/office/drawing/2014/main" id="{E51C48E3-FF0F-3CB3-18CE-74B00D297ACA}"/>
              </a:ext>
            </a:extLst>
          </p:cNvPr>
          <p:cNvSpPr/>
          <p:nvPr/>
        </p:nvSpPr>
        <p:spPr>
          <a:xfrm rot="21377589">
            <a:off x="3007904" y="5300778"/>
            <a:ext cx="1386783" cy="520784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sp>
        <p:nvSpPr>
          <p:cNvPr id="15" name="Seta: Curva para Baixo 14">
            <a:extLst>
              <a:ext uri="{FF2B5EF4-FFF2-40B4-BE49-F238E27FC236}">
                <a16:creationId xmlns:a16="http://schemas.microsoft.com/office/drawing/2014/main" id="{3CCF4CDB-B906-85A3-6435-C483C49E3CDD}"/>
              </a:ext>
            </a:extLst>
          </p:cNvPr>
          <p:cNvSpPr/>
          <p:nvPr/>
        </p:nvSpPr>
        <p:spPr>
          <a:xfrm rot="16915865" flipV="1">
            <a:off x="6034028" y="4531021"/>
            <a:ext cx="1072198" cy="681815"/>
          </a:xfrm>
          <a:prstGeom prst="curvedDown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sp>
        <p:nvSpPr>
          <p:cNvPr id="16" name="Seta: Curva para Baixo 15">
            <a:extLst>
              <a:ext uri="{FF2B5EF4-FFF2-40B4-BE49-F238E27FC236}">
                <a16:creationId xmlns:a16="http://schemas.microsoft.com/office/drawing/2014/main" id="{C6D0D532-BC4A-CA4D-A70F-2A5C19E42B62}"/>
              </a:ext>
            </a:extLst>
          </p:cNvPr>
          <p:cNvSpPr/>
          <p:nvPr/>
        </p:nvSpPr>
        <p:spPr>
          <a:xfrm rot="9047662">
            <a:off x="4974714" y="5940246"/>
            <a:ext cx="1072198" cy="595630"/>
          </a:xfrm>
          <a:prstGeom prst="curvedDown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pic>
        <p:nvPicPr>
          <p:cNvPr id="17" name="Gráfico 16" descr="Usuários com preenchimento sólido">
            <a:extLst>
              <a:ext uri="{FF2B5EF4-FFF2-40B4-BE49-F238E27FC236}">
                <a16:creationId xmlns:a16="http://schemas.microsoft.com/office/drawing/2014/main" id="{DCABED90-238C-C0EB-8448-DA12333E99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83938" y="4940148"/>
            <a:ext cx="819844" cy="819844"/>
          </a:xfrm>
          <a:prstGeom prst="rect">
            <a:avLst/>
          </a:prstGeom>
        </p:spPr>
      </p:pic>
      <p:grpSp>
        <p:nvGrpSpPr>
          <p:cNvPr id="34" name="Agrupar 33">
            <a:extLst>
              <a:ext uri="{FF2B5EF4-FFF2-40B4-BE49-F238E27FC236}">
                <a16:creationId xmlns:a16="http://schemas.microsoft.com/office/drawing/2014/main" id="{20FE5B4E-02EC-F2CF-2CA4-6C77CC38D580}"/>
              </a:ext>
            </a:extLst>
          </p:cNvPr>
          <p:cNvGrpSpPr/>
          <p:nvPr/>
        </p:nvGrpSpPr>
        <p:grpSpPr>
          <a:xfrm>
            <a:off x="8013627" y="2084785"/>
            <a:ext cx="2799914" cy="3712519"/>
            <a:chOff x="9336782" y="1963008"/>
            <a:chExt cx="2799914" cy="3712519"/>
          </a:xfrm>
        </p:grpSpPr>
        <p:pic>
          <p:nvPicPr>
            <p:cNvPr id="27" name="Gráfico 26" descr="Usuários com preenchimento sólido">
              <a:extLst>
                <a:ext uri="{FF2B5EF4-FFF2-40B4-BE49-F238E27FC236}">
                  <a16:creationId xmlns:a16="http://schemas.microsoft.com/office/drawing/2014/main" id="{BC93F8F4-023E-2B4C-4615-C840A4432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336782" y="4855683"/>
              <a:ext cx="819844" cy="819844"/>
            </a:xfrm>
            <a:prstGeom prst="rect">
              <a:avLst/>
            </a:prstGeom>
          </p:spPr>
        </p:pic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38387AE7-0558-46CE-28EB-C5236489304F}"/>
                </a:ext>
              </a:extLst>
            </p:cNvPr>
            <p:cNvGrpSpPr/>
            <p:nvPr/>
          </p:nvGrpSpPr>
          <p:grpSpPr>
            <a:xfrm>
              <a:off x="9348505" y="1963008"/>
              <a:ext cx="2788191" cy="3544275"/>
              <a:chOff x="9336782" y="1963008"/>
              <a:chExt cx="2788191" cy="3544275"/>
            </a:xfrm>
          </p:grpSpPr>
          <p:pic>
            <p:nvPicPr>
              <p:cNvPr id="21" name="Gráfico 20" descr="Usuário com preenchimento sólido">
                <a:extLst>
                  <a:ext uri="{FF2B5EF4-FFF2-40B4-BE49-F238E27FC236}">
                    <a16:creationId xmlns:a16="http://schemas.microsoft.com/office/drawing/2014/main" id="{84F9EFC0-AD39-C058-966F-84509DF77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9502720" y="1963008"/>
                <a:ext cx="595630" cy="595630"/>
              </a:xfrm>
              <a:prstGeom prst="rect">
                <a:avLst/>
              </a:prstGeom>
            </p:spPr>
          </p:pic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FCA50917-7A0F-D894-6C23-23B41D9B19E1}"/>
                  </a:ext>
                </a:extLst>
              </p:cNvPr>
              <p:cNvSpPr txBox="1"/>
              <p:nvPr/>
            </p:nvSpPr>
            <p:spPr>
              <a:xfrm>
                <a:off x="10035124" y="2101167"/>
                <a:ext cx="207481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UTF – </a:t>
                </a:r>
                <a:r>
                  <a:rPr lang="pt-BR" sz="1200" dirty="0" err="1"/>
                  <a:t>Insp</a:t>
                </a:r>
                <a:r>
                  <a:rPr lang="pt-BR" sz="1200" dirty="0"/>
                  <a:t>. na UTN ou UTS</a:t>
                </a:r>
              </a:p>
            </p:txBody>
          </p:sp>
          <p:pic>
            <p:nvPicPr>
              <p:cNvPr id="23" name="Gráfico 22" descr="Usuário com preenchimento sólido">
                <a:extLst>
                  <a:ext uri="{FF2B5EF4-FFF2-40B4-BE49-F238E27FC236}">
                    <a16:creationId xmlns:a16="http://schemas.microsoft.com/office/drawing/2014/main" id="{E4C48B9B-1244-438F-DFE1-5EEC8514B4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9502720" y="2525618"/>
                <a:ext cx="595630" cy="595630"/>
              </a:xfrm>
              <a:prstGeom prst="rect">
                <a:avLst/>
              </a:prstGeom>
            </p:spPr>
          </p:pic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1C8313A3-1D53-895B-E241-249772162320}"/>
                  </a:ext>
                </a:extLst>
              </p:cNvPr>
              <p:cNvSpPr txBox="1"/>
              <p:nvPr/>
            </p:nvSpPr>
            <p:spPr>
              <a:xfrm>
                <a:off x="10035124" y="2697230"/>
                <a:ext cx="207481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UTN – </a:t>
                </a:r>
                <a:r>
                  <a:rPr lang="pt-BR" sz="1200" dirty="0" err="1"/>
                  <a:t>Insp</a:t>
                </a:r>
                <a:r>
                  <a:rPr lang="pt-BR" sz="1200" dirty="0"/>
                  <a:t>. na UTF</a:t>
                </a:r>
              </a:p>
            </p:txBody>
          </p:sp>
          <p:pic>
            <p:nvPicPr>
              <p:cNvPr id="25" name="Gráfico 24" descr="Usuário com preenchimento sólido">
                <a:extLst>
                  <a:ext uri="{FF2B5EF4-FFF2-40B4-BE49-F238E27FC236}">
                    <a16:creationId xmlns:a16="http://schemas.microsoft.com/office/drawing/2014/main" id="{7943BA9B-A447-07DA-5D91-71F425F96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9507432" y="3089150"/>
                <a:ext cx="595630" cy="595630"/>
              </a:xfrm>
              <a:prstGeom prst="rect">
                <a:avLst/>
              </a:prstGeom>
            </p:spPr>
          </p:pic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0F508595-9A12-C4E4-3D9C-F37B2549ACC2}"/>
                  </a:ext>
                </a:extLst>
              </p:cNvPr>
              <p:cNvSpPr txBox="1"/>
              <p:nvPr/>
            </p:nvSpPr>
            <p:spPr>
              <a:xfrm>
                <a:off x="10039256" y="3183461"/>
                <a:ext cx="207481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UTS – Limitado a distância de deslocamento</a:t>
                </a:r>
              </a:p>
            </p:txBody>
          </p:sp>
          <p:pic>
            <p:nvPicPr>
              <p:cNvPr id="28" name="Gráfico 27" descr="Usuários com preenchimento sólido">
                <a:extLst>
                  <a:ext uri="{FF2B5EF4-FFF2-40B4-BE49-F238E27FC236}">
                    <a16:creationId xmlns:a16="http://schemas.microsoft.com/office/drawing/2014/main" id="{25EC2993-E006-68AE-D863-02EBCCB974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340559" y="4265755"/>
                <a:ext cx="819844" cy="819844"/>
              </a:xfrm>
              <a:prstGeom prst="rect">
                <a:avLst/>
              </a:prstGeom>
            </p:spPr>
          </p:pic>
          <p:pic>
            <p:nvPicPr>
              <p:cNvPr id="29" name="Gráfico 28" descr="Usuários com preenchimento sólido">
                <a:extLst>
                  <a:ext uri="{FF2B5EF4-FFF2-40B4-BE49-F238E27FC236}">
                    <a16:creationId xmlns:a16="http://schemas.microsoft.com/office/drawing/2014/main" id="{FCFBE2D5-68EE-AB88-8D29-4796543DFE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336782" y="3617553"/>
                <a:ext cx="819844" cy="819844"/>
              </a:xfrm>
              <a:prstGeom prst="rect">
                <a:avLst/>
              </a:prstGeom>
            </p:spPr>
          </p:pic>
          <p:sp>
            <p:nvSpPr>
              <p:cNvPr id="30" name="CaixaDeTexto 29">
                <a:extLst>
                  <a:ext uri="{FF2B5EF4-FFF2-40B4-BE49-F238E27FC236}">
                    <a16:creationId xmlns:a16="http://schemas.microsoft.com/office/drawing/2014/main" id="{A7913525-65D8-331B-A133-420BD8BED103}"/>
                  </a:ext>
                </a:extLst>
              </p:cNvPr>
              <p:cNvSpPr txBox="1"/>
              <p:nvPr/>
            </p:nvSpPr>
            <p:spPr>
              <a:xfrm>
                <a:off x="10046847" y="3779091"/>
                <a:ext cx="20748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Polos Fort/Metro – </a:t>
                </a:r>
                <a:r>
                  <a:rPr lang="pt-BR" sz="1200" dirty="0" err="1"/>
                  <a:t>Insp</a:t>
                </a:r>
                <a:r>
                  <a:rPr lang="pt-BR" sz="1200" dirty="0"/>
                  <a:t>. nos polos de fronteiras</a:t>
                </a:r>
              </a:p>
            </p:txBody>
          </p:sp>
          <p:sp>
            <p:nvSpPr>
              <p:cNvPr id="31" name="CaixaDeTexto 30">
                <a:extLst>
                  <a:ext uri="{FF2B5EF4-FFF2-40B4-BE49-F238E27FC236}">
                    <a16:creationId xmlns:a16="http://schemas.microsoft.com/office/drawing/2014/main" id="{8F022D92-46DF-70D5-F55D-2A1B44F0F208}"/>
                  </a:ext>
                </a:extLst>
              </p:cNvPr>
              <p:cNvSpPr txBox="1"/>
              <p:nvPr/>
            </p:nvSpPr>
            <p:spPr>
              <a:xfrm>
                <a:off x="10048754" y="4459731"/>
                <a:ext cx="207481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Polos Norte – </a:t>
                </a:r>
                <a:r>
                  <a:rPr lang="pt-BR" sz="1200" dirty="0" err="1"/>
                  <a:t>Insp</a:t>
                </a:r>
                <a:r>
                  <a:rPr lang="pt-BR" sz="1200" dirty="0"/>
                  <a:t>. nos polos de fronteiras</a:t>
                </a:r>
              </a:p>
            </p:txBody>
          </p:sp>
          <p:sp>
            <p:nvSpPr>
              <p:cNvPr id="32" name="CaixaDeTexto 31">
                <a:extLst>
                  <a:ext uri="{FF2B5EF4-FFF2-40B4-BE49-F238E27FC236}">
                    <a16:creationId xmlns:a16="http://schemas.microsoft.com/office/drawing/2014/main" id="{C2EE79B3-98A9-66E0-FA43-ECB3AA45928D}"/>
                  </a:ext>
                </a:extLst>
              </p:cNvPr>
              <p:cNvSpPr txBox="1"/>
              <p:nvPr/>
            </p:nvSpPr>
            <p:spPr>
              <a:xfrm>
                <a:off x="10050159" y="5045618"/>
                <a:ext cx="207481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200" dirty="0"/>
                  <a:t>Head Polos Sul – </a:t>
                </a:r>
                <a:r>
                  <a:rPr lang="pt-BR" sz="1200" dirty="0" err="1"/>
                  <a:t>Insp</a:t>
                </a:r>
                <a:r>
                  <a:rPr lang="pt-BR" sz="1200" dirty="0"/>
                  <a:t>. nos polos de fronteiras</a:t>
                </a:r>
              </a:p>
            </p:txBody>
          </p:sp>
        </p:grpSp>
      </p:grpSp>
      <p:sp>
        <p:nvSpPr>
          <p:cNvPr id="10" name="Seta: Curva para Cima 9">
            <a:extLst>
              <a:ext uri="{FF2B5EF4-FFF2-40B4-BE49-F238E27FC236}">
                <a16:creationId xmlns:a16="http://schemas.microsoft.com/office/drawing/2014/main" id="{3FE6B7E1-793C-DAAD-B15A-3B976AC4E3A7}"/>
              </a:ext>
            </a:extLst>
          </p:cNvPr>
          <p:cNvSpPr/>
          <p:nvPr/>
        </p:nvSpPr>
        <p:spPr>
          <a:xfrm rot="15096486" flipV="1">
            <a:off x="1052407" y="4169030"/>
            <a:ext cx="1386783" cy="562996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>
              <a:solidFill>
                <a:schemeClr val="tx1"/>
              </a:solidFill>
            </a:endParaRPr>
          </a:p>
        </p:txBody>
      </p:sp>
      <p:pic>
        <p:nvPicPr>
          <p:cNvPr id="18" name="Gráfico 17" descr="Usuário com preenchimento sólido">
            <a:extLst>
              <a:ext uri="{FF2B5EF4-FFF2-40B4-BE49-F238E27FC236}">
                <a16:creationId xmlns:a16="http://schemas.microsoft.com/office/drawing/2014/main" id="{0004B842-1754-E83B-86DA-48DF8A17FF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83052" y="2129652"/>
            <a:ext cx="595630" cy="59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37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Cronograma Enel CE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22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>
                <a:solidFill>
                  <a:prstClr val="black"/>
                </a:solidFill>
              </a:rPr>
              <a:t>Onda </a:t>
            </a: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9C4B865-4B69-B740-CD2D-0335FB846614}"/>
              </a:ext>
            </a:extLst>
          </p:cNvPr>
          <p:cNvSpPr txBox="1"/>
          <p:nvPr/>
        </p:nvSpPr>
        <p:spPr>
          <a:xfrm>
            <a:off x="187569" y="15210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Cronograma Plano Inverno HSEQ_ONDA ALERTA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3B57941-56AD-3D49-DB40-82D9D0DE0675}"/>
              </a:ext>
            </a:extLst>
          </p:cNvPr>
          <p:cNvSpPr/>
          <p:nvPr/>
        </p:nvSpPr>
        <p:spPr>
          <a:xfrm>
            <a:off x="187569" y="2015216"/>
            <a:ext cx="3360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>
                <a:solidFill>
                  <a:prstClr val="black"/>
                </a:solidFill>
              </a:rPr>
              <a:t>Forma de </a:t>
            </a:r>
            <a:r>
              <a:rPr lang="it-IT" sz="2800" b="1" dirty="0">
                <a:solidFill>
                  <a:prstClr val="black"/>
                </a:solidFill>
              </a:rPr>
              <a:t>Registro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CAAB23F-7AF8-5C47-610C-2384B922FF7C}"/>
              </a:ext>
            </a:extLst>
          </p:cNvPr>
          <p:cNvSpPr txBox="1"/>
          <p:nvPr/>
        </p:nvSpPr>
        <p:spPr>
          <a:xfrm>
            <a:off x="187569" y="2687227"/>
            <a:ext cx="1184420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Sistema de Registro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EPW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</a:t>
            </a:r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nterprise </a:t>
            </a:r>
            <a:r>
              <a:rPr lang="pt-BR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</a:t>
            </a:r>
            <a:r>
              <a:rPr lang="pt-BR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rotection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ork )</a:t>
            </a:r>
          </a:p>
          <a:p>
            <a:endParaRPr lang="pt-B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Serão registradas estas abordagens junto as equipe de campo, através do </a:t>
            </a:r>
            <a:r>
              <a:rPr lang="pt-B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Sistema EPW</a:t>
            </a: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(IPAL);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Deverá ser marcado do </a:t>
            </a:r>
            <a:r>
              <a:rPr lang="pt-BR" sz="16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CheckBox</a:t>
            </a:r>
            <a:r>
              <a:rPr lang="pt-BR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 “     Anjo da Guarda” para rastreabilidade do programa;</a:t>
            </a:r>
            <a:endParaRPr lang="pt-BR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Não é “</a:t>
            </a:r>
            <a:r>
              <a:rPr lang="pt-BR" sz="1600" b="1" i="1" dirty="0">
                <a:latin typeface="Calibri" panose="020F0502020204030204" pitchFamily="34" charset="0"/>
                <a:ea typeface="Calibri" panose="020F0502020204030204" pitchFamily="34" charset="0"/>
              </a:rPr>
              <a:t>Inspeção de Segurança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”, mas identificado uma IRREGULARIDADE aplicar a “</a:t>
            </a:r>
            <a:r>
              <a:rPr lang="pt-BR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Conformidade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” correspondente;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Em situações de “</a:t>
            </a:r>
            <a:r>
              <a:rPr lang="pt-BR" sz="1600" b="1" i="1" dirty="0">
                <a:latin typeface="Calibri" panose="020F0502020204030204" pitchFamily="34" charset="0"/>
                <a:ea typeface="Calibri" panose="020F0502020204030204" pitchFamily="34" charset="0"/>
              </a:rPr>
              <a:t>Perigo Grave e Iminente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” adoção da política do </a:t>
            </a:r>
            <a:r>
              <a:rPr lang="pt-BR" sz="1600" b="1" dirty="0">
                <a:latin typeface="Calibri" panose="020F0502020204030204" pitchFamily="34" charset="0"/>
                <a:ea typeface="Calibri" panose="020F0502020204030204" pitchFamily="34" charset="0"/>
              </a:rPr>
              <a:t>STOP WORK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;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Dentro do campo “</a:t>
            </a:r>
            <a:r>
              <a:rPr lang="pt-BR" sz="1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Observação</a:t>
            </a:r>
            <a:r>
              <a:rPr lang="pt-B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”, deverão conter além das informações do registro da abordagem,</a:t>
            </a:r>
            <a:r>
              <a:rPr lang="pt-BR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 as informações dos convidados, sendo elas: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Empresa da Convidada: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Nome / Função do Convidado: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Notas/</a:t>
            </a:r>
            <a:r>
              <a:rPr lang="pt-BR" sz="1600" dirty="0"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omentários: 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r>
              <a:rPr lang="pt-B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Nota: </a:t>
            </a: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Reforço que todos deverão ir para campo, dedicando-se ao acompanhamento das equipes, no sentido de desenvolvimento e fortalecimento da cultura de segurança.</a:t>
            </a:r>
          </a:p>
          <a:p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6F70467-A827-C1C0-A483-CFE8A615261F}"/>
              </a:ext>
            </a:extLst>
          </p:cNvPr>
          <p:cNvSpPr/>
          <p:nvPr/>
        </p:nvSpPr>
        <p:spPr>
          <a:xfrm>
            <a:off x="3547784" y="3525338"/>
            <a:ext cx="130629" cy="1306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pt-BR" sz="2000" dirty="0" err="1"/>
          </a:p>
        </p:txBody>
      </p:sp>
    </p:spTree>
    <p:extLst>
      <p:ext uri="{BB962C8B-B14F-4D97-AF65-F5344CB8AC3E}">
        <p14:creationId xmlns:p14="http://schemas.microsoft.com/office/powerpoint/2010/main" val="326691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Registro EPW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636993" y="650992"/>
            <a:ext cx="22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it-IT" sz="2800" b="1" dirty="0">
                <a:solidFill>
                  <a:prstClr val="black"/>
                </a:solidFill>
              </a:rPr>
              <a:t>Onda </a:t>
            </a:r>
            <a:r>
              <a:rPr lang="it-IT" sz="2800" b="1" dirty="0" err="1">
                <a:solidFill>
                  <a:prstClr val="black"/>
                </a:solidFill>
              </a:rPr>
              <a:t>Alerta</a:t>
            </a:r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A2AD3D1-D4B3-DAF7-E85F-3432B1108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39" y="2130124"/>
            <a:ext cx="10408509" cy="4491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4F7074B9-F912-984F-EF8A-923BB215D824}"/>
              </a:ext>
            </a:extLst>
          </p:cNvPr>
          <p:cNvSpPr txBox="1"/>
          <p:nvPr/>
        </p:nvSpPr>
        <p:spPr>
          <a:xfrm>
            <a:off x="187569" y="170570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/>
              <a:t>Exemplo de Registro dentro do EPW</a:t>
            </a:r>
          </a:p>
        </p:txBody>
      </p:sp>
    </p:spTree>
    <p:extLst>
      <p:ext uri="{BB962C8B-B14F-4D97-AF65-F5344CB8AC3E}">
        <p14:creationId xmlns:p14="http://schemas.microsoft.com/office/powerpoint/2010/main" val="23095966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A9D9Y2QWZkynZy6Odlv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WwsHY94TMWBwLM7ZLld4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1.6lQ2AQYCL6PFryj7qT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uHh.grwRZagyE7PqfwB0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6_gE3hNefv7Ap0.HRYlv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CVJ_A06kmqERC9ugduY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G.uNrw6Jk2qpS1FkUkJG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8HPPezDrUenmIXnwDVQi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8ebnyaVUCTueWxqtHaQ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8HPPezDrUenmIXnwDVQi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8ebnyaVUCTueWxqtHaQ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LD8E1XJNMiKGJhhCtaZa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wDaKiIPTaeeKr0FAM4Uz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4aYi0P5QNedkjW5JCOJn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QItVp3KSLia9YJczaniy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5F3KJY5S2UnOyb8a6FQw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TFW7ug5QZCcqSPWQeR45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x.f4cktRhit9MCcPtrFt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7WtCrPVT3yS1l6_SUpFA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fXfeKTZRAKqZrRX3AGL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Enel_PPTtemplate_26012016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0.xml><?xml version="1.0" encoding="utf-8"?>
<a:theme xmlns:a="http://schemas.openxmlformats.org/drawingml/2006/main" name="10_Enel Template v2.6 [JPEG+VECTOR LOGO]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1.xml><?xml version="1.0" encoding="utf-8"?>
<a:theme xmlns:a="http://schemas.openxmlformats.org/drawingml/2006/main" name="3_Enel_PPTtemplate_26012016">
  <a:themeElements>
    <a:clrScheme name="Enel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6"/>
            </a:gs>
            <a:gs pos="50000">
              <a:srgbClr val="FFC000"/>
            </a:gs>
          </a:gsLst>
          <a:lin ang="10800000" scaled="1"/>
          <a:tileRect/>
        </a:gradFill>
        <a:effectLst/>
      </a:spPr>
      <a:bodyPr rtlCol="0" anchor="ctr"/>
      <a:lstStyle>
        <a:defPPr algn="ctr">
          <a:defRPr/>
        </a:defPPr>
      </a:lstStyle>
      <a:style>
        <a:lnRef idx="0">
          <a:schemeClr val="dk1">
            <a:shade val="80000"/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3">
          <a:schemeClr val="dk1">
            <a:tint val="4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2.xml><?xml version="1.0" encoding="utf-8"?>
<a:theme xmlns:a="http://schemas.openxmlformats.org/drawingml/2006/main" name="11_Enel Template v2.6 [JPEG+VECTOR LOGO]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3.xml><?xml version="1.0" encoding="utf-8"?>
<a:theme xmlns:a="http://schemas.openxmlformats.org/drawingml/2006/main" name="16_Enel_PPTtemplate_26012016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4.xml><?xml version="1.0" encoding="utf-8"?>
<a:theme xmlns:a="http://schemas.openxmlformats.org/drawingml/2006/main" name="4_Enel Template v2.6 [JPEG+VECTOR LOGO]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5.xml><?xml version="1.0" encoding="utf-8"?>
<a:theme xmlns:a="http://schemas.openxmlformats.org/drawingml/2006/main" name="2_Enel Template v2.6 [JPEG+VECTOR LOGO]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6.xml><?xml version="1.0" encoding="utf-8"?>
<a:theme xmlns:a="http://schemas.openxmlformats.org/drawingml/2006/main" name="9_Enel Template v2.2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88E4D010-1F27-4A82-8F74-3F1761496E3A}" vid="{82C91379-86C5-4FC2-B588-90C0BFC7AC0B}"/>
    </a:ext>
  </a:extLst>
</a:theme>
</file>

<file path=ppt/theme/theme17.xml><?xml version="1.0" encoding="utf-8"?>
<a:theme xmlns:a="http://schemas.openxmlformats.org/drawingml/2006/main" name="1_Enel Template v2.6 [JPEG+VECTOR LOGO]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8.xml><?xml version="1.0" encoding="utf-8"?>
<a:theme xmlns:a="http://schemas.openxmlformats.org/drawingml/2006/main" name="5_Enel_PPTtemplate_26012016">
  <a:themeElements>
    <a:clrScheme name="Enel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6"/>
            </a:gs>
            <a:gs pos="50000">
              <a:srgbClr val="FFC000"/>
            </a:gs>
          </a:gsLst>
          <a:lin ang="10800000" scaled="1"/>
          <a:tileRect/>
        </a:gradFill>
        <a:effectLst/>
      </a:spPr>
      <a:bodyPr rtlCol="0" anchor="ctr"/>
      <a:lstStyle>
        <a:defPPr algn="ctr">
          <a:defRPr/>
        </a:defPPr>
      </a:lstStyle>
      <a:style>
        <a:lnRef idx="0">
          <a:schemeClr val="dk1">
            <a:shade val="80000"/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3">
          <a:schemeClr val="dk1">
            <a:tint val="4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19.xml><?xml version="1.0" encoding="utf-8"?>
<a:theme xmlns:a="http://schemas.openxmlformats.org/drawingml/2006/main" name="3_Enel Template v2.6 [JPEG+VECTOR LOGO]">
  <a:themeElements>
    <a:clrScheme name="Enel">
      <a:dk1>
        <a:srgbClr val="000000"/>
      </a:dk1>
      <a:lt1>
        <a:srgbClr val="FFFFFF"/>
      </a:lt1>
      <a:dk2>
        <a:srgbClr val="C6C6C6"/>
      </a:dk2>
      <a:lt2>
        <a:srgbClr val="FFFFFF"/>
      </a:lt2>
      <a:accent1>
        <a:srgbClr val="E61400"/>
      </a:accent1>
      <a:accent2>
        <a:srgbClr val="0555FA"/>
      </a:accent2>
      <a:accent3>
        <a:srgbClr val="EB0051"/>
      </a:accent3>
      <a:accent4>
        <a:srgbClr val="008556"/>
      </a:accent4>
      <a:accent5>
        <a:srgbClr val="D64100"/>
      </a:accent5>
      <a:accent6>
        <a:srgbClr val="157EA3"/>
      </a:accent6>
      <a:hlink>
        <a:srgbClr val="FF4687"/>
      </a:hlink>
      <a:folHlink>
        <a:srgbClr val="32853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17.02.2021 Enel PPT Template parziale_RO.pptx" id="{737F6240-590E-480B-84E5-3FC66820976B}" vid="{8B052282-54D0-40AA-A5F0-93677D685CC2}"/>
    </a:ext>
  </a:extLst>
</a:theme>
</file>

<file path=ppt/theme/theme2.xml><?xml version="1.0" encoding="utf-8"?>
<a:theme xmlns:a="http://schemas.openxmlformats.org/drawingml/2006/main" name="7_Enel_PPTtemplate_26012016">
  <a:themeElements>
    <a:clrScheme name="e-distribuzione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E61400"/>
      </a:accent1>
      <a:accent2>
        <a:srgbClr val="0555FA"/>
      </a:accent2>
      <a:accent3>
        <a:srgbClr val="FF5A0F"/>
      </a:accent3>
      <a:accent4>
        <a:srgbClr val="40B9E6"/>
      </a:accent4>
      <a:accent5>
        <a:srgbClr val="FFB000"/>
      </a:accent5>
      <a:accent6>
        <a:srgbClr val="FFDF00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Blank">
  <a:themeElements>
    <a:clrScheme name="Custom 18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0555FA"/>
      </a:accent1>
      <a:accent2>
        <a:srgbClr val="41B9E6"/>
      </a:accent2>
      <a:accent3>
        <a:srgbClr val="E61400"/>
      </a:accent3>
      <a:accent4>
        <a:srgbClr val="FF0F64"/>
      </a:accent4>
      <a:accent5>
        <a:srgbClr val="008C5A"/>
      </a:accent5>
      <a:accent6>
        <a:srgbClr val="55BE5A"/>
      </a:accent6>
      <a:hlink>
        <a:srgbClr val="000000"/>
      </a:hlink>
      <a:folHlink>
        <a:srgbClr val="000000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20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20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1B4DB774-835F-4043-8043-281F0DC8D1A7}" vid="{B84FD13E-44BE-402B-9E9E-7577C8AA833E}"/>
    </a:ext>
  </a:extLst>
</a:theme>
</file>

<file path=ppt/theme/theme4.xml><?xml version="1.0" encoding="utf-8"?>
<a:theme xmlns:a="http://schemas.openxmlformats.org/drawingml/2006/main" name="17_Blank">
  <a:themeElements>
    <a:clrScheme name="Custom 18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0555FA"/>
      </a:accent1>
      <a:accent2>
        <a:srgbClr val="41B9E6"/>
      </a:accent2>
      <a:accent3>
        <a:srgbClr val="E61400"/>
      </a:accent3>
      <a:accent4>
        <a:srgbClr val="FF0F64"/>
      </a:accent4>
      <a:accent5>
        <a:srgbClr val="008C5A"/>
      </a:accent5>
      <a:accent6>
        <a:srgbClr val="55BE5A"/>
      </a:accent6>
      <a:hlink>
        <a:srgbClr val="000000"/>
      </a:hlink>
      <a:folHlink>
        <a:srgbClr val="000000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20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20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1B4DB774-835F-4043-8043-281F0DC8D1A7}" vid="{B84FD13E-44BE-402B-9E9E-7577C8AA833E}"/>
    </a:ext>
  </a:extLst>
</a:theme>
</file>

<file path=ppt/theme/theme5.xml><?xml version="1.0" encoding="utf-8"?>
<a:theme xmlns:a="http://schemas.openxmlformats.org/drawingml/2006/main" name="18_Blank">
  <a:themeElements>
    <a:clrScheme name="Custom 18">
      <a:dk1>
        <a:srgbClr val="000000"/>
      </a:dk1>
      <a:lt1>
        <a:srgbClr val="FFFFFF"/>
      </a:lt1>
      <a:dk2>
        <a:srgbClr val="C6C6C6"/>
      </a:dk2>
      <a:lt2>
        <a:srgbClr val="EDEEE8"/>
      </a:lt2>
      <a:accent1>
        <a:srgbClr val="0555FA"/>
      </a:accent1>
      <a:accent2>
        <a:srgbClr val="41B9E6"/>
      </a:accent2>
      <a:accent3>
        <a:srgbClr val="E61400"/>
      </a:accent3>
      <a:accent4>
        <a:srgbClr val="FF0F64"/>
      </a:accent4>
      <a:accent5>
        <a:srgbClr val="008C5A"/>
      </a:accent5>
      <a:accent6>
        <a:srgbClr val="55BE5A"/>
      </a:accent6>
      <a:hlink>
        <a:srgbClr val="000000"/>
      </a:hlink>
      <a:folHlink>
        <a:srgbClr val="000000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20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20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1B4DB774-835F-4043-8043-281F0DC8D1A7}" vid="{B84FD13E-44BE-402B-9E9E-7577C8AA833E}"/>
    </a:ext>
  </a:extLst>
</a:theme>
</file>

<file path=ppt/theme/theme6.xml><?xml version="1.0" encoding="utf-8"?>
<a:theme xmlns:a="http://schemas.openxmlformats.org/drawingml/2006/main" name="1_Enel_PPTtemplate_26012016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7.xml><?xml version="1.0" encoding="utf-8"?>
<a:theme xmlns:a="http://schemas.openxmlformats.org/drawingml/2006/main" name="15_Enel_PPTtemplate_26012016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8.xml><?xml version="1.0" encoding="utf-8"?>
<a:theme xmlns:a="http://schemas.openxmlformats.org/drawingml/2006/main" name="Enel Template v2.6 [JPEG+VECTOR LOGO]">
  <a:themeElements>
    <a:clrScheme name="ENEL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ppt/theme/theme9.xml><?xml version="1.0" encoding="utf-8"?>
<a:theme xmlns:a="http://schemas.openxmlformats.org/drawingml/2006/main" name="BRUX_61850">
  <a:themeElements>
    <a:clrScheme name="Standard Enel 2016">
      <a:dk1>
        <a:sysClr val="windowText" lastClr="000000"/>
      </a:dk1>
      <a:lt1>
        <a:sysClr val="window" lastClr="FFFFFF"/>
      </a:lt1>
      <a:dk2>
        <a:srgbClr val="C6C6C6"/>
      </a:dk2>
      <a:lt2>
        <a:srgbClr val="EDEEE8"/>
      </a:lt2>
      <a:accent1>
        <a:srgbClr val="0655FA"/>
      </a:accent1>
      <a:accent2>
        <a:srgbClr val="40B9E6"/>
      </a:accent2>
      <a:accent3>
        <a:srgbClr val="E71401"/>
      </a:accent3>
      <a:accent4>
        <a:srgbClr val="FE0F64"/>
      </a:accent4>
      <a:accent5>
        <a:srgbClr val="028C59"/>
      </a:accent5>
      <a:accent6>
        <a:srgbClr val="55BD5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36000" rIns="72000" bIns="36000"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nel_PPTtemplate_v2-6[JPEG+VECTORLOGO]" id="{A78A76FD-14E2-4D80-A313-D0CAB5E218D4}" vid="{C3814A83-8DC5-4303-A835-89EF9FAE18A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bb0642-70c7-4ff9-8459-0e7fb3fdf3b5">
      <Terms xmlns="http://schemas.microsoft.com/office/infopath/2007/PartnerControls"/>
    </lcf76f155ced4ddcb4097134ff3c332f>
    <TaxCatchAll xmlns="f5c36eb4-d2cf-4a5a-99b8-9272a5e57a9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91A881EE785B74E8001CA10CF06B4BB" ma:contentTypeVersion="12" ma:contentTypeDescription="Crie um novo documento." ma:contentTypeScope="" ma:versionID="8ecac0b6de37b3a9637ddf4da18ab62e">
  <xsd:schema xmlns:xsd="http://www.w3.org/2001/XMLSchema" xmlns:xs="http://www.w3.org/2001/XMLSchema" xmlns:p="http://schemas.microsoft.com/office/2006/metadata/properties" xmlns:ns2="7bbb0642-70c7-4ff9-8459-0e7fb3fdf3b5" xmlns:ns3="f5c36eb4-d2cf-4a5a-99b8-9272a5e57a95" targetNamespace="http://schemas.microsoft.com/office/2006/metadata/properties" ma:root="true" ma:fieldsID="91096a3b748ebf5e2c1a013f88365ed3" ns2:_="" ns3:_="">
    <xsd:import namespace="7bbb0642-70c7-4ff9-8459-0e7fb3fdf3b5"/>
    <xsd:import namespace="f5c36eb4-d2cf-4a5a-99b8-9272a5e57a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b0642-70c7-4ff9-8459-0e7fb3fdf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ba5ac2a7-3560-40f7-821c-bf6f1f0e00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c36eb4-d2cf-4a5a-99b8-9272a5e57a95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1425a17-4004-41ac-a120-c43a3c3ba2aa}" ma:internalName="TaxCatchAll" ma:showField="CatchAllData" ma:web="f5c36eb4-d2cf-4a5a-99b8-9272a5e57a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1A0F86-35C4-4B7A-8EF7-9BAC90CEA7BC}">
  <ds:schemaRefs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f5c36eb4-d2cf-4a5a-99b8-9272a5e57a95"/>
    <ds:schemaRef ds:uri="http://schemas.microsoft.com/office/infopath/2007/PartnerControls"/>
    <ds:schemaRef ds:uri="7bbb0642-70c7-4ff9-8459-0e7fb3fdf3b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ED3E732-6177-41D4-9717-7179E2D6D1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bb0642-70c7-4ff9-8459-0e7fb3fdf3b5"/>
    <ds:schemaRef ds:uri="f5c36eb4-d2cf-4a5a-99b8-9272a5e57a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A63135-3646-4757-80B6-7A9D50CB1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746</Words>
  <Application>Microsoft Office PowerPoint</Application>
  <PresentationFormat>Widescreen</PresentationFormat>
  <Paragraphs>86</Paragraphs>
  <Slides>7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19</vt:i4>
      </vt:variant>
      <vt:variant>
        <vt:lpstr>Servidores OLE inseridos</vt:lpstr>
      </vt:variant>
      <vt:variant>
        <vt:i4>3</vt:i4>
      </vt:variant>
      <vt:variant>
        <vt:lpstr>Títulos de slides</vt:lpstr>
      </vt:variant>
      <vt:variant>
        <vt:i4>7</vt:i4>
      </vt:variant>
    </vt:vector>
  </HeadingPairs>
  <TitlesOfParts>
    <vt:vector size="36" baseType="lpstr">
      <vt:lpstr>Arial</vt:lpstr>
      <vt:lpstr>Arial Black</vt:lpstr>
      <vt:lpstr>Calibri</vt:lpstr>
      <vt:lpstr>Century GothiC </vt:lpstr>
      <vt:lpstr>Lucida Grande</vt:lpstr>
      <vt:lpstr>Symbol</vt:lpstr>
      <vt:lpstr>Wingdings</vt:lpstr>
      <vt:lpstr>Enel_PPTtemplate_26012016</vt:lpstr>
      <vt:lpstr>7_Enel_PPTtemplate_26012016</vt:lpstr>
      <vt:lpstr>Blank</vt:lpstr>
      <vt:lpstr>17_Blank</vt:lpstr>
      <vt:lpstr>18_Blank</vt:lpstr>
      <vt:lpstr>1_Enel_PPTtemplate_26012016</vt:lpstr>
      <vt:lpstr>15_Enel_PPTtemplate_26012016</vt:lpstr>
      <vt:lpstr>Enel Template v2.6 [JPEG+VECTOR LOGO]</vt:lpstr>
      <vt:lpstr>BRUX_61850</vt:lpstr>
      <vt:lpstr>10_Enel Template v2.6 [JPEG+VECTOR LOGO]</vt:lpstr>
      <vt:lpstr>3_Enel_PPTtemplate_26012016</vt:lpstr>
      <vt:lpstr>11_Enel Template v2.6 [JPEG+VECTOR LOGO]</vt:lpstr>
      <vt:lpstr>16_Enel_PPTtemplate_26012016</vt:lpstr>
      <vt:lpstr>4_Enel Template v2.6 [JPEG+VECTOR LOGO]</vt:lpstr>
      <vt:lpstr>2_Enel Template v2.6 [JPEG+VECTOR LOGO]</vt:lpstr>
      <vt:lpstr>9_Enel Template v2.2</vt:lpstr>
      <vt:lpstr>1_Enel Template v2.6 [JPEG+VECTOR LOGO]</vt:lpstr>
      <vt:lpstr>5_Enel_PPTtemplate_26012016</vt:lpstr>
      <vt:lpstr>3_Enel Template v2.6 [JPEG+VECTOR LOGO]</vt:lpstr>
      <vt:lpstr>Diapositiva think-cell</vt:lpstr>
      <vt:lpstr>Slide do think-cell</vt:lpstr>
      <vt:lpstr>think-cell Slide</vt:lpstr>
      <vt:lpstr>Plano Inverno 2023 HSEQ   Alerta Café / Onda Alerta  Enel Grids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Inverno 2023 HSEQ   Alerta Café / Onda Alerta  Enel Grids</dc:title>
  <dc:creator/>
  <cp:lastModifiedBy/>
  <cp:revision>2</cp:revision>
  <cp:lastPrinted>2016-01-26T17:14:29Z</cp:lastPrinted>
  <dcterms:created xsi:type="dcterms:W3CDTF">2016-01-28T14:43:37Z</dcterms:created>
  <dcterms:modified xsi:type="dcterms:W3CDTF">2023-09-11T18:45:34Z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0x010100591A881EE785B74E8001CA10CF06B4BB</vt:lpwstr>
  </property>
  <property fmtid="{D5CDD505-2E9C-101B-9397-08002B2CF9AE}" pid="3" name="MediaServiceImageTags">
    <vt:lpwstr/>
  </property>
  <property fmtid="{D5CDD505-2E9C-101B-9397-08002B2CF9AE}" pid="4" name="MSIP_Label_797ad33d-ed35-43c0-b526-22bc83c17deb_Enabled">
    <vt:lpwstr>true</vt:lpwstr>
  </property>
  <property fmtid="{D5CDD505-2E9C-101B-9397-08002B2CF9AE}" pid="5" name="MSIP_Label_797ad33d-ed35-43c0-b526-22bc83c17deb_SetDate">
    <vt:lpwstr>2023-09-11T18:45:34Z</vt:lpwstr>
  </property>
  <property fmtid="{D5CDD505-2E9C-101B-9397-08002B2CF9AE}" pid="6" name="MSIP_Label_797ad33d-ed35-43c0-b526-22bc83c17deb_Method">
    <vt:lpwstr>Standard</vt:lpwstr>
  </property>
  <property fmtid="{D5CDD505-2E9C-101B-9397-08002B2CF9AE}" pid="7" name="MSIP_Label_797ad33d-ed35-43c0-b526-22bc83c17deb_Name">
    <vt:lpwstr>797ad33d-ed35-43c0-b526-22bc83c17deb</vt:lpwstr>
  </property>
  <property fmtid="{D5CDD505-2E9C-101B-9397-08002B2CF9AE}" pid="8" name="MSIP_Label_797ad33d-ed35-43c0-b526-22bc83c17deb_SiteId">
    <vt:lpwstr>d539d4bf-5610-471a-afc2-1c76685cfefa</vt:lpwstr>
  </property>
  <property fmtid="{D5CDD505-2E9C-101B-9397-08002B2CF9AE}" pid="9" name="MSIP_Label_797ad33d-ed35-43c0-b526-22bc83c17deb_ActionId">
    <vt:lpwstr>742fd0af-1cd0-4122-8ef1-2d854d73f5b8</vt:lpwstr>
  </property>
  <property fmtid="{D5CDD505-2E9C-101B-9397-08002B2CF9AE}" pid="10" name="MSIP_Label_797ad33d-ed35-43c0-b526-22bc83c17deb_ContentBits">
    <vt:lpwstr>1</vt:lpwstr>
  </property>
</Properties>
</file>